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5" r:id="rId2"/>
    <p:sldId id="289" r:id="rId3"/>
    <p:sldId id="318" r:id="rId4"/>
    <p:sldId id="302" r:id="rId5"/>
    <p:sldId id="313" r:id="rId6"/>
    <p:sldId id="257" r:id="rId7"/>
    <p:sldId id="296" r:id="rId8"/>
    <p:sldId id="307" r:id="rId9"/>
    <p:sldId id="286" r:id="rId10"/>
    <p:sldId id="292" r:id="rId11"/>
    <p:sldId id="315" r:id="rId12"/>
    <p:sldId id="316" r:id="rId13"/>
    <p:sldId id="298" r:id="rId14"/>
    <p:sldId id="295" r:id="rId15"/>
    <p:sldId id="293" r:id="rId16"/>
    <p:sldId id="310" r:id="rId17"/>
    <p:sldId id="312" r:id="rId18"/>
    <p:sldId id="304" r:id="rId19"/>
    <p:sldId id="299" r:id="rId20"/>
    <p:sldId id="294" r:id="rId21"/>
    <p:sldId id="287" r:id="rId22"/>
    <p:sldId id="288" r:id="rId23"/>
    <p:sldId id="30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43D8D-C483-44AF-BCCA-3D3B52F724D4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70397-9D6C-4F86-BAE9-4F36D2564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70397-9D6C-4F86-BAE9-4F36D256491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70397-9D6C-4F86-BAE9-4F36D256491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1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аспекты взаимодействия и сотрудничества с главной библиотекой региона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114_19302277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64"/>
            <a:ext cx="6357950" cy="4756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модернизация библиотек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Компьютер для все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3143248"/>
            <a:ext cx="4478650" cy="33589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 t="16282" r="6885"/>
          <a:stretch>
            <a:fillRect/>
          </a:stretch>
        </p:blipFill>
        <p:spPr>
          <a:xfrm>
            <a:off x="357158" y="1142984"/>
            <a:ext cx="4555512" cy="3071834"/>
          </a:xfrm>
          <a:prstGeom prst="rect">
            <a:avLst/>
          </a:prstGeom>
          <a:noFill/>
          <a:ln w="19050">
            <a:solidFill>
              <a:schemeClr val="tx2"/>
            </a:solidFill>
            <a:rou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Фестиваль национальной книги 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«Читающий мир»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Metod1\Desktop\Метод кабинет Рабочий стол 2017\Всероссийская конференция\Фото-1.JPG"/>
          <p:cNvPicPr>
            <a:picLocks noChangeAspect="1" noChangeArrowheads="1"/>
          </p:cNvPicPr>
          <p:nvPr/>
        </p:nvPicPr>
        <p:blipFill>
          <a:blip r:embed="rId2" cstate="print"/>
          <a:srcRect t="6867" r="27897"/>
          <a:stretch>
            <a:fillRect/>
          </a:stretch>
        </p:blipFill>
        <p:spPr bwMode="auto">
          <a:xfrm>
            <a:off x="1928794" y="1500174"/>
            <a:ext cx="4643470" cy="44983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16649" r="14532"/>
          <a:stretch>
            <a:fillRect/>
          </a:stretch>
        </p:blipFill>
        <p:spPr bwMode="auto">
          <a:xfrm>
            <a:off x="714348" y="571480"/>
            <a:ext cx="7585765" cy="556721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Дни культуры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шиловского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района 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библиотеке имени горького</a:t>
            </a:r>
            <a:endParaRPr lang="ru-RU" sz="2800" dirty="0"/>
          </a:p>
        </p:txBody>
      </p:sp>
      <p:pic>
        <p:nvPicPr>
          <p:cNvPr id="10242" name="Picture 2" descr="E:\DSCN05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Презентация книги</a:t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«богатыри земли рязанской»</a:t>
            </a:r>
            <a:endParaRPr lang="ru-RU" sz="2800" dirty="0"/>
          </a:p>
        </p:txBody>
      </p:sp>
      <p:pic>
        <p:nvPicPr>
          <p:cNvPr id="6146" name="Picture 2" descr="E:\Капелька Росссии 1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00174"/>
            <a:ext cx="6374894" cy="478117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Открытие Шиловской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межпоселенческой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библиотеки</a:t>
            </a:r>
            <a:endParaRPr lang="ru-RU" sz="2800" dirty="0"/>
          </a:p>
        </p:txBody>
      </p:sp>
      <p:pic>
        <p:nvPicPr>
          <p:cNvPr id="4098" name="Picture 2" descr="E:\P10100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8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3" descr="P61909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4392613" cy="3295650"/>
          </a:xfrm>
          <a:prstGeom prst="rect">
            <a:avLst/>
          </a:prstGeom>
          <a:noFill/>
          <a:ln w="158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93188" name="Picture 4" descr="P61908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2997200"/>
            <a:ext cx="4640262" cy="3479800"/>
          </a:xfrm>
          <a:prstGeom prst="rect">
            <a:avLst/>
          </a:prstGeom>
          <a:noFill/>
          <a:ln w="158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714876" y="571480"/>
            <a:ext cx="3971924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Областной семинар «Краеведческая деятельность муниципальной библиотеки»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3" descr="PA1613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33375"/>
            <a:ext cx="4425950" cy="3319463"/>
          </a:xfrm>
          <a:prstGeom prst="rect">
            <a:avLst/>
          </a:prstGeom>
          <a:noFill/>
          <a:ln w="158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94212" name="Picture 4" descr="P61909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2995613"/>
            <a:ext cx="4640262" cy="3481387"/>
          </a:xfrm>
          <a:prstGeom prst="rect">
            <a:avLst/>
          </a:prstGeom>
          <a:noFill/>
          <a:ln w="158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786314" y="642918"/>
            <a:ext cx="3971924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Областной семинар «Библиотека в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социокультурном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пространстве небольшого города»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Областной семинар 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«Обеспечение сохранности фондов библиотек»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6" name="Picture 4" descr="E:\DSCN4467.JPG"/>
          <p:cNvPicPr>
            <a:picLocks noChangeAspect="1" noChangeArrowheads="1"/>
          </p:cNvPicPr>
          <p:nvPr/>
        </p:nvPicPr>
        <p:blipFill>
          <a:blip r:embed="rId2" cstate="print"/>
          <a:srcRect t="9704" b="10958"/>
          <a:stretch>
            <a:fillRect/>
          </a:stretch>
        </p:blipFill>
        <p:spPr bwMode="auto">
          <a:xfrm>
            <a:off x="3929058" y="3571876"/>
            <a:ext cx="4921681" cy="2928958"/>
          </a:xfrm>
          <a:prstGeom prst="rect">
            <a:avLst/>
          </a:prstGeom>
          <a:noFill/>
        </p:spPr>
      </p:pic>
      <p:pic>
        <p:nvPicPr>
          <p:cNvPr id="5" name="Picture 2" descr="E:\DSCN4477.JPG"/>
          <p:cNvPicPr>
            <a:picLocks noChangeAspect="1" noChangeArrowheads="1"/>
          </p:cNvPicPr>
          <p:nvPr/>
        </p:nvPicPr>
        <p:blipFill>
          <a:blip r:embed="rId3" cstate="print"/>
          <a:srcRect t="9943" r="16546" b="11121"/>
          <a:stretch>
            <a:fillRect/>
          </a:stretch>
        </p:blipFill>
        <p:spPr bwMode="auto">
          <a:xfrm>
            <a:off x="714348" y="1285860"/>
            <a:ext cx="4530956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совещание 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директоров библиотек рязанской области</a:t>
            </a:r>
            <a:endParaRPr lang="ru-RU" sz="2400" dirty="0"/>
          </a:p>
        </p:txBody>
      </p:sp>
      <p:pic>
        <p:nvPicPr>
          <p:cNvPr id="9218" name="Picture 2" descr="E:\DSCN15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613" r="9274" b="8064"/>
          <a:stretch>
            <a:fillRect/>
          </a:stretch>
        </p:blipFill>
        <p:spPr bwMode="auto">
          <a:xfrm>
            <a:off x="1714480" y="1643049"/>
            <a:ext cx="5929354" cy="44272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71546"/>
            <a:ext cx="6286510" cy="471488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Научная конференция, посвященная 120-летию Н.С. Гумилева</a:t>
            </a:r>
            <a:endParaRPr lang="ru-RU" sz="2800" dirty="0"/>
          </a:p>
        </p:txBody>
      </p:sp>
      <p:pic>
        <p:nvPicPr>
          <p:cNvPr id="5122" name="Picture 2" descr="E:\DSCN09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736"/>
            <a:ext cx="6517771" cy="488832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Виртуальная экскурсия по Беловежской Пуще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Metod1\Desktop\Заповедная даль-2  (1).jpg"/>
          <p:cNvPicPr>
            <a:picLocks noChangeAspect="1" noChangeArrowheads="1"/>
          </p:cNvPicPr>
          <p:nvPr/>
        </p:nvPicPr>
        <p:blipFill>
          <a:blip r:embed="rId2"/>
          <a:srcRect t="5000" r="11722" b="2500"/>
          <a:stretch>
            <a:fillRect/>
          </a:stretch>
        </p:blipFill>
        <p:spPr bwMode="auto">
          <a:xfrm>
            <a:off x="4572000" y="3357562"/>
            <a:ext cx="3990874" cy="27860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5" name="Picture 2" descr="C:\Users\Metod1\Desktop\Заповедная даль-2 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85860"/>
            <a:ext cx="4562508" cy="30397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Экскурсионная поездка в Шилово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etod1\Desktop\День библиотек-2 (2).jpg"/>
          <p:cNvPicPr>
            <a:picLocks noChangeAspect="1" noChangeArrowheads="1"/>
          </p:cNvPicPr>
          <p:nvPr/>
        </p:nvPicPr>
        <p:blipFill>
          <a:blip r:embed="rId2"/>
          <a:srcRect l="6148" t="39891" r="2664"/>
          <a:stretch>
            <a:fillRect/>
          </a:stretch>
        </p:blipFill>
        <p:spPr bwMode="auto">
          <a:xfrm>
            <a:off x="714348" y="1643050"/>
            <a:ext cx="7658478" cy="378621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etod1\Desktop\День библиотек-2 (1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12195"/>
          <a:stretch>
            <a:fillRect/>
          </a:stretch>
        </p:blipFill>
        <p:spPr bwMode="auto">
          <a:xfrm>
            <a:off x="1285852" y="1142984"/>
            <a:ext cx="6790826" cy="447200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P1012155"/>
          <p:cNvPicPr>
            <a:picLocks noChangeAspect="1" noChangeArrowheads="1"/>
          </p:cNvPicPr>
          <p:nvPr/>
        </p:nvPicPr>
        <p:blipFill>
          <a:blip r:embed="rId2"/>
          <a:srcRect l="13287" t="14764"/>
          <a:stretch>
            <a:fillRect/>
          </a:stretch>
        </p:blipFill>
        <p:spPr bwMode="auto">
          <a:xfrm>
            <a:off x="4500563" y="3500438"/>
            <a:ext cx="4135437" cy="3049587"/>
          </a:xfrm>
          <a:prstGeom prst="rect">
            <a:avLst/>
          </a:prstGeom>
          <a:noFill/>
          <a:ln w="158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23907" name="Picture 3" descr="DSCN0065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260350"/>
            <a:ext cx="3786187" cy="2840038"/>
          </a:xfrm>
          <a:noFill/>
          <a:ln w="15875">
            <a:solidFill>
              <a:schemeClr val="tx2"/>
            </a:solidFill>
          </a:ln>
        </p:spPr>
      </p:pic>
      <p:pic>
        <p:nvPicPr>
          <p:cNvPr id="123908" name="Picture 4" descr="DSCN00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60350"/>
            <a:ext cx="3744913" cy="2808288"/>
          </a:xfrm>
          <a:prstGeom prst="rect">
            <a:avLst/>
          </a:prstGeom>
          <a:noFill/>
          <a:ln w="158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23909" name="Picture 5" descr="DSCN01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3573463"/>
            <a:ext cx="3816350" cy="28622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Любовь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николаевна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гладкова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11266" name="Picture 2" descr="C:\Users\Metod1\Desktop\9451_html_93f28d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407305"/>
            <a:ext cx="3500452" cy="45505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краеведческой конференции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8194" name="Picture 2" descr="C:\Users\Metod1\Desktop\библиотека им. Горького 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0000" contrast="20000"/>
          </a:blip>
          <a:srcRect t="21381" r="24384" b="1248"/>
          <a:stretch>
            <a:fillRect/>
          </a:stretch>
        </p:blipFill>
        <p:spPr bwMode="auto">
          <a:xfrm>
            <a:off x="1357290" y="1428736"/>
            <a:ext cx="6711981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429684" cy="12144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Создание электронного каталога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DSCN0933"/>
          <p:cNvPicPr>
            <a:picLocks noChangeAspect="1" noChangeArrowheads="1"/>
          </p:cNvPicPr>
          <p:nvPr/>
        </p:nvPicPr>
        <p:blipFill>
          <a:blip r:embed="rId2"/>
          <a:srcRect l="2292" t="9171" r="9171" b="9171"/>
          <a:stretch>
            <a:fillRect/>
          </a:stretch>
        </p:blipFill>
        <p:spPr bwMode="auto">
          <a:xfrm>
            <a:off x="1571604" y="1643050"/>
            <a:ext cx="6049963" cy="4183062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Семинар по обучению создания записей электронного каталога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170" name="Picture 2" descr="C:\Users\Metod1\Desktop\Электронный каталог 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072" r="1928"/>
          <a:stretch>
            <a:fillRect/>
          </a:stretch>
        </p:blipFill>
        <p:spPr bwMode="auto">
          <a:xfrm>
            <a:off x="1142976" y="1643050"/>
            <a:ext cx="6391157" cy="3965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939784"/>
          </a:xfrm>
        </p:spPr>
        <p:txBody>
          <a:bodyPr>
            <a:norm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Оцифровка  периодических изданий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1026" name="Picture 2" descr="C:\Users\Metod1\Pictures\img1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14422"/>
            <a:ext cx="5859993" cy="44392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Создание модельных библиотек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etod1\Pictures\img119.jpg"/>
          <p:cNvPicPr>
            <a:picLocks noChangeAspect="1" noChangeArrowheads="1"/>
          </p:cNvPicPr>
          <p:nvPr/>
        </p:nvPicPr>
        <p:blipFill>
          <a:blip r:embed="rId2" cstate="print"/>
          <a:srcRect l="27308" t="30043" r="23196" b="22885"/>
          <a:stretch>
            <a:fillRect/>
          </a:stretch>
        </p:blipFill>
        <p:spPr bwMode="auto">
          <a:xfrm>
            <a:off x="214282" y="1357298"/>
            <a:ext cx="4355879" cy="292895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27" name="Picture 3" descr="C:\Users\Metod1\Pictures\img120.jpg"/>
          <p:cNvPicPr>
            <a:picLocks noChangeAspect="1" noChangeArrowheads="1"/>
          </p:cNvPicPr>
          <p:nvPr/>
        </p:nvPicPr>
        <p:blipFill>
          <a:blip r:embed="rId3" cstate="print"/>
          <a:srcRect l="17903" t="32767" r="12096" b="33473"/>
          <a:stretch>
            <a:fillRect/>
          </a:stretch>
        </p:blipFill>
        <p:spPr bwMode="auto">
          <a:xfrm>
            <a:off x="4500562" y="3500438"/>
            <a:ext cx="4393437" cy="299639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80</Words>
  <Application>Microsoft Office PowerPoint</Application>
  <PresentationFormat>Экран (4:3)</PresentationFormat>
  <Paragraphs>21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Основные аспекты взаимодействия и сотрудничества с главной библиотекой региона</vt:lpstr>
      <vt:lpstr>Слайд 2</vt:lpstr>
      <vt:lpstr>Слайд 3</vt:lpstr>
      <vt:lpstr>Любовь николаевна гладкова </vt:lpstr>
      <vt:lpstr>На краеведческой конференции </vt:lpstr>
      <vt:lpstr>Слайд 6</vt:lpstr>
      <vt:lpstr> Семинар по обучению создания записей электронного каталога </vt:lpstr>
      <vt:lpstr>Оцифровка  периодических изданий </vt:lpstr>
      <vt:lpstr>Создание модельных библиотек</vt:lpstr>
      <vt:lpstr>модернизация библиотек</vt:lpstr>
      <vt:lpstr>Фестиваль национальной книги  «Читающий мир»</vt:lpstr>
      <vt:lpstr>Слайд 12</vt:lpstr>
      <vt:lpstr>Дни культуры шиловского района  в библиотеке имени горького</vt:lpstr>
      <vt:lpstr>Презентация книги «богатыри земли рязанской»</vt:lpstr>
      <vt:lpstr>Открытие Шиловской межпоселенческой библиотеки</vt:lpstr>
      <vt:lpstr>Слайд 16</vt:lpstr>
      <vt:lpstr>Слайд 17</vt:lpstr>
      <vt:lpstr>Областной семинар  «Обеспечение сохранности фондов библиотек»</vt:lpstr>
      <vt:lpstr> совещание  директоров библиотек рязанской области</vt:lpstr>
      <vt:lpstr>Научная конференция, посвященная 120-летию Н.С. Гумилева</vt:lpstr>
      <vt:lpstr>Виртуальная экскурсия по Беловежской Пуще</vt:lpstr>
      <vt:lpstr>Экскурсионная поездка в Шилово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Шиловская межпоселенческая библиотека имени Н.С. Гумилева</dc:title>
  <dc:creator>Metod1</dc:creator>
  <cp:lastModifiedBy>Metod1</cp:lastModifiedBy>
  <cp:revision>59</cp:revision>
  <dcterms:created xsi:type="dcterms:W3CDTF">2018-02-13T12:36:41Z</dcterms:created>
  <dcterms:modified xsi:type="dcterms:W3CDTF">2018-02-26T16:03:01Z</dcterms:modified>
</cp:coreProperties>
</file>