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7661" autoAdjust="0"/>
    <p:restoredTop sz="86972" autoAdjust="0"/>
  </p:normalViewPr>
  <p:slideViewPr>
    <p:cSldViewPr>
      <p:cViewPr varScale="1">
        <p:scale>
          <a:sx n="87" d="100"/>
          <a:sy n="87" d="100"/>
        </p:scale>
        <p:origin x="-3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B10A61-B8B3-42C6-93B0-D115F7848E7C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E6EE4-AB4B-43BD-9F73-12E33BA3F9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E6EE4-AB4B-43BD-9F73-12E33BA3F9A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F66A-2894-45D6-90F2-BA513AA53526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CA5419A-DB3A-4681-8AB8-1CFF856017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F66A-2894-45D6-90F2-BA513AA53526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5419A-DB3A-4681-8AB8-1CFF856017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F66A-2894-45D6-90F2-BA513AA53526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5419A-DB3A-4681-8AB8-1CFF856017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F66A-2894-45D6-90F2-BA513AA53526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CA5419A-DB3A-4681-8AB8-1CFF856017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F66A-2894-45D6-90F2-BA513AA53526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5419A-DB3A-4681-8AB8-1CFF856017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F66A-2894-45D6-90F2-BA513AA53526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5419A-DB3A-4681-8AB8-1CFF856017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F66A-2894-45D6-90F2-BA513AA53526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CA5419A-DB3A-4681-8AB8-1CFF856017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F66A-2894-45D6-90F2-BA513AA53526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5419A-DB3A-4681-8AB8-1CFF856017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F66A-2894-45D6-90F2-BA513AA53526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5419A-DB3A-4681-8AB8-1CFF856017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F66A-2894-45D6-90F2-BA513AA53526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5419A-DB3A-4681-8AB8-1CFF856017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F66A-2894-45D6-90F2-BA513AA53526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5419A-DB3A-4681-8AB8-1CFF856017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22FF66A-2894-45D6-90F2-BA513AA53526}" type="datetimeFigureOut">
              <a:rPr lang="ru-RU" smtClean="0"/>
              <a:pPr/>
              <a:t>08.02.2018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CA5419A-DB3A-4681-8AB8-1CFF856017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357290" y="0"/>
          <a:ext cx="6500858" cy="6715148"/>
        </p:xfrm>
        <a:graphic>
          <a:graphicData uri="http://schemas.openxmlformats.org/presentationml/2006/ole">
            <p:oleObj spid="_x0000_s1026" name="Документ" r:id="rId3" imgW="6666262" imgH="9352132" progId="Word.Document.12">
              <p:embed/>
            </p:oleObj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85794"/>
            <a:ext cx="9936123" cy="529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2102</TotalTime>
  <Words>1</Words>
  <Application>Microsoft Office PowerPoint</Application>
  <PresentationFormat>Экран (4:3)</PresentationFormat>
  <Paragraphs>1</Paragraphs>
  <Slides>2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Трек</vt:lpstr>
      <vt:lpstr>Документ</vt:lpstr>
      <vt:lpstr>Слайд 1</vt:lpstr>
      <vt:lpstr>Слайд 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Komplekt</cp:lastModifiedBy>
  <cp:revision>180</cp:revision>
  <dcterms:created xsi:type="dcterms:W3CDTF">2016-10-07T16:24:29Z</dcterms:created>
  <dcterms:modified xsi:type="dcterms:W3CDTF">2018-02-08T11:57:58Z</dcterms:modified>
</cp:coreProperties>
</file>