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00D0-CA69-4C92-A062-D6A4F0AFE70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C626AAF7-8950-4DC0-B136-50632A10E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426A-1948-4C69-ABDD-2A2180551150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87D8-E6AD-453C-BFEE-C916BCDFA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75E4-3F62-4EED-A7C7-E20AD544179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6519-D712-4719-9D1C-10BD1E88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3EC2-5CB9-466C-BC23-94A5844636FA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FADA9-088E-4B30-95CB-A7833280C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D25D-BEDE-4847-9326-FDAABF56CEE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E62C9-5FCA-4AF6-998F-3FFE0C0C2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EF4A-FCF9-4751-B4FF-2FE4A5F219CD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D626-E135-41C6-88DF-6175B3A41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9F01-CC51-4DE1-BD80-7BC8931BFDC8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666F-E19C-4A56-A281-9ED0E4D85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FB4A-C02D-4A5A-914F-C7F4DFFB3C57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8256-4560-4BB3-9451-06518F94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EC42-70A4-4945-B461-54B2B42D91CB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E5B0-96EB-471B-A892-0BC2A997B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91B7-9CA0-408E-8C4D-8469D2621C29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637C-3927-497B-BC2A-B8CDB6B71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5503-FDCF-49C9-92B2-74F53023CF4F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4C49-195B-4D98-8CFC-3F5C36F22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6AD31F-C7BB-4DE6-A2A0-BF89FFC1B55A}" type="datetimeFigureOut">
              <a:rPr lang="ru-RU"/>
              <a:pPr>
                <a:defRPr/>
              </a:pPr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24D65010-9B7D-4570-8114-D0D0DF2C4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0"/>
            <a:ext cx="7931150" cy="26368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FFFF00"/>
                </a:solidFill>
              </a:rPr>
              <a:t>РАБОТА БИБЛИОТЕК </a:t>
            </a:r>
            <a:r>
              <a:rPr lang="ru-RU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cap="none" smtClean="0">
                <a:solidFill>
                  <a:srgbClr val="FFFF00"/>
                </a:solidFill>
              </a:rPr>
              <a:t>АЛЕКСАНДРО-НЕВСКОГО РАЙОНА В КОНТЕКСТЕ ПРАЗДНОВАНИЯ ЮБИЛЕЕВ НАСЕЛЕННЫХ ПУНКТОВ</a:t>
            </a:r>
          </a:p>
        </p:txBody>
      </p:sp>
      <p:pic>
        <p:nvPicPr>
          <p:cNvPr id="13314" name="Picture 2" descr="I:\ФОТО для конференции\ал н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781300"/>
            <a:ext cx="4300538" cy="3363913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772400" cy="119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</a:rPr>
              <a:t>СБОРНИК СТИХОВ 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</a:rPr>
              <a:t>«НЕБЕСНЫМ СВЕТОМ СЕРДЦЕ ГРЕЯ» ВЫП.3.</a:t>
            </a:r>
          </a:p>
        </p:txBody>
      </p:sp>
      <p:pic>
        <p:nvPicPr>
          <p:cNvPr id="22530" name="Picture 2" descr="I:\ФОТО для конференции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628775"/>
            <a:ext cx="4927600" cy="388778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Библиографический указатель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4" name="Picture 2" descr="I:\ФОТО для конференции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773238"/>
            <a:ext cx="4783137" cy="370998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Детская библиотека награждает участника конкурса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8" name="Picture 2" descr="I:\ФОТО для конференции\Рис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844675"/>
            <a:ext cx="2644775" cy="3636963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74638"/>
            <a:ext cx="7773987" cy="993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</a:rPr>
              <a:t>КНИГА 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</a:rPr>
              <a:t>«СКАЗАНИЕ О ЗЕМЛЕ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</a:rPr>
              <a:t> АЛЕКСАНДРО – НЕВСКОЙ»</a:t>
            </a:r>
          </a:p>
        </p:txBody>
      </p:sp>
      <p:pic>
        <p:nvPicPr>
          <p:cNvPr id="25602" name="Picture 2" descr="I:\ФОТО для конференции\Рис .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989138"/>
            <a:ext cx="2874962" cy="374332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Презентация книги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6626" name="Picture 2" descr="I:\ФОТО для конференции\s65kG9YqEf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844675"/>
            <a:ext cx="3562350" cy="3421063"/>
          </a:xfrm>
        </p:spPr>
      </p:pic>
      <p:pic>
        <p:nvPicPr>
          <p:cNvPr id="26627" name="Picture 2" descr="C:\Documents and Settings\Admin\Мои документы\8MQxjRWUBtk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773238"/>
            <a:ext cx="2547937" cy="342423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Шатры подворий на ул. Советской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7650" name="Picture 2" descr="I:\ФОТО для конференции\image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76475"/>
            <a:ext cx="3527425" cy="2811463"/>
          </a:xfrm>
        </p:spPr>
      </p:pic>
      <p:pic>
        <p:nvPicPr>
          <p:cNvPr id="27651" name="Picture 3" descr="K:\150 лет ал\150 лет ал\IMG_20160827_1225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276475"/>
            <a:ext cx="4224337" cy="2794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Подворье </a:t>
            </a:r>
            <a:r>
              <a:rPr lang="ru-RU" dirty="0" err="1" smtClean="0">
                <a:solidFill>
                  <a:srgbClr val="FFFF00"/>
                </a:solidFill>
              </a:rPr>
              <a:t>бурминского</a:t>
            </a:r>
            <a:r>
              <a:rPr lang="ru-RU" dirty="0" smtClean="0">
                <a:solidFill>
                  <a:srgbClr val="FFFF00"/>
                </a:solidFill>
              </a:rPr>
              <a:t> сельского поселения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4" name="Picture 2" descr="I:\ФОТО для конференции\IMG_20160827_1208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89138"/>
            <a:ext cx="3562350" cy="2492375"/>
          </a:xfrm>
        </p:spPr>
      </p:pic>
      <p:pic>
        <p:nvPicPr>
          <p:cNvPr id="28675" name="Picture 3" descr="K:\150 лет ал\150 лет ал\IMG_20160827_1227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989138"/>
            <a:ext cx="3732213" cy="250348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-171450"/>
            <a:ext cx="7772400" cy="14176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FFFF00"/>
                </a:solidFill>
              </a:rPr>
              <a:t>ФОТОВЫСТАВКА</a:t>
            </a:r>
            <a:r>
              <a:rPr lang="ru-RU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cap="none" smtClean="0">
                <a:solidFill>
                  <a:srgbClr val="FFFF00"/>
                </a:solidFill>
              </a:rPr>
              <a:t> «ЛЮДИ И ВРЕМЯ»</a:t>
            </a:r>
          </a:p>
        </p:txBody>
      </p:sp>
      <p:pic>
        <p:nvPicPr>
          <p:cNvPr id="29698" name="Picture 2" descr="I:\ФОТО для конференции\Фото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844675"/>
            <a:ext cx="4735513" cy="355123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Теплые пожелания жителям села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22" name="Picture 2" descr="I:\ФОТО для конференции\Фото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103438"/>
            <a:ext cx="3657600" cy="3054350"/>
          </a:xfrm>
        </p:spPr>
      </p:pic>
      <p:pic>
        <p:nvPicPr>
          <p:cNvPr id="30723" name="Picture 6" descr="красное знамя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133600"/>
            <a:ext cx="34559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>БРОШЮРА</a:t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</a:rPr>
              <a:t>«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> БОЛЬШОЙ РОССИИ МАЛЫЙ ОСТРОВОК»</a:t>
            </a:r>
          </a:p>
        </p:txBody>
      </p:sp>
      <p:pic>
        <p:nvPicPr>
          <p:cNvPr id="31746" name="Picture 2" descr="I:\ФОТО для конференции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060575"/>
            <a:ext cx="4686300" cy="33591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ЮБИЛЕИ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2016 года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8" name="Picture 2" descr="I:\ФОТО для конференции\image (4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00213"/>
            <a:ext cx="3267075" cy="3419475"/>
          </a:xfrm>
        </p:spPr>
      </p:pic>
      <p:pic>
        <p:nvPicPr>
          <p:cNvPr id="14339" name="Picture 3" descr="I:\ФОТО для конференции\DOfowNo7_Pfw8cSi15mr8qUoBv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00213"/>
            <a:ext cx="3062287" cy="34194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7991475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</a:rPr>
              <a:t>Спасибо 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0"/>
            <a:ext cx="7772400" cy="119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FFFF00"/>
                </a:solidFill>
              </a:rPr>
              <a:t>ПОЭТИЧЕСКИЙ ПРАЗДНИК </a:t>
            </a:r>
            <a:r>
              <a:rPr lang="ru-RU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cap="none" smtClean="0">
                <a:solidFill>
                  <a:srgbClr val="FFFF00"/>
                </a:solidFill>
              </a:rPr>
              <a:t>В СЕЛЕ ЗАБОРОВО</a:t>
            </a:r>
          </a:p>
        </p:txBody>
      </p:sp>
      <p:pic>
        <p:nvPicPr>
          <p:cNvPr id="15362" name="Picture 2" descr="I:\ФОТО для конференции\поэты в заборово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-5"/>
          <a:stretch>
            <a:fillRect/>
          </a:stretch>
        </p:blipFill>
        <p:spPr>
          <a:xfrm>
            <a:off x="755650" y="1916113"/>
            <a:ext cx="3635375" cy="3352800"/>
          </a:xfrm>
        </p:spPr>
      </p:pic>
      <p:pic>
        <p:nvPicPr>
          <p:cNvPr id="15363" name="Picture 3" descr="I:\ФОТО для конференции\Артамонов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916113"/>
            <a:ext cx="2332037" cy="33448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</a:rPr>
              <a:t>ВЫСТАВКА –ПРОСМОТР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</a:rPr>
              <a:t> «АЛЕКСАНДРО-НЕВСКИЙ: ВЧЕРА, СЕГОДНЯ, ЗАВТРА»</a:t>
            </a:r>
          </a:p>
        </p:txBody>
      </p:sp>
      <p:pic>
        <p:nvPicPr>
          <p:cNvPr id="16386" name="Picture 2" descr="I:\ФОТО для конференции\выставка к юбилею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844675"/>
            <a:ext cx="4044950" cy="37084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880350" cy="7651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Выставка Вышитых	картин	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7410" name="Picture 2" descr="I:\ФОТО для конференции\imag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3300412" cy="3708400"/>
          </a:xfrm>
        </p:spPr>
      </p:pic>
      <p:pic>
        <p:nvPicPr>
          <p:cNvPr id="17411" name="Picture 3" descr="I:\ФОТО для конференции\выставка вышивка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557338"/>
            <a:ext cx="3760787" cy="367188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7772400" cy="11969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FFFF00"/>
                </a:solidFill>
              </a:rPr>
              <a:t>ФОТОВЫСТАВКА </a:t>
            </a:r>
            <a:r>
              <a:rPr lang="ru-RU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cap="none" smtClean="0">
                <a:solidFill>
                  <a:srgbClr val="FFFF00"/>
                </a:solidFill>
              </a:rPr>
              <a:t>«РОДНОГО ПОСЁЛКА ЧЕРТЫ»</a:t>
            </a:r>
          </a:p>
        </p:txBody>
      </p:sp>
      <p:pic>
        <p:nvPicPr>
          <p:cNvPr id="18434" name="Picture 2" descr="I:\ФОТО для конференции\фотовы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773238"/>
            <a:ext cx="4703763" cy="369887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</a:rPr>
              <a:t>РЕТРО-СТЕНД</a:t>
            </a:r>
          </a:p>
        </p:txBody>
      </p:sp>
      <p:pic>
        <p:nvPicPr>
          <p:cNvPr id="19458" name="Picture 2" descr="C:\Documents and Settings\Admin\Мои документы\e5ROrbRpzR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4103688" cy="2879725"/>
          </a:xfrm>
        </p:spPr>
      </p:pic>
      <p:pic>
        <p:nvPicPr>
          <p:cNvPr id="19459" name="Picture 3" descr="C:\Documents and Settings\Admin\Мои документы\k5qnOqtT-8w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989138"/>
            <a:ext cx="3960812" cy="2879725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770255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cap="none" smtClean="0">
                <a:solidFill>
                  <a:srgbClr val="FFFF00"/>
                </a:solidFill>
              </a:rPr>
              <a:t>ВЫСТАВКА КАРТИН ХУДОЖНИКА В. ЮДИНА</a:t>
            </a: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> </a:t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>«ЗДЕСЬ ВСЁ МОЕ, </a:t>
            </a:r>
            <a:br>
              <a:rPr lang="ru-RU" sz="3200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sz="3200" cap="none" smtClean="0">
                <a:solidFill>
                  <a:srgbClr val="FFFF00"/>
                </a:solidFill>
                <a:latin typeface="Arial" charset="0"/>
              </a:rPr>
              <a:t>И Я ОТСЮДА РОДОМ» </a:t>
            </a:r>
          </a:p>
        </p:txBody>
      </p:sp>
      <p:pic>
        <p:nvPicPr>
          <p:cNvPr id="20482" name="Picture 2" descr="I:\ФОТО для конференции\юди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89138"/>
            <a:ext cx="3616325" cy="3275012"/>
          </a:xfrm>
        </p:spPr>
      </p:pic>
      <p:pic>
        <p:nvPicPr>
          <p:cNvPr id="20483" name="Picture 3" descr="I:\ФОТО для конференции\юдин каталог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3792537" cy="323691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0"/>
            <a:ext cx="7772400" cy="1268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FFFF00"/>
                </a:solidFill>
              </a:rPr>
              <a:t>ЛИТЕРАТУРНЫЙ ПРАЗДНИК </a:t>
            </a:r>
            <a:r>
              <a:rPr lang="ru-RU" cap="none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ru-RU" cap="none" smtClean="0">
                <a:solidFill>
                  <a:srgbClr val="FFFF00"/>
                </a:solidFill>
                <a:latin typeface="Arial" charset="0"/>
              </a:rPr>
            </a:br>
            <a:r>
              <a:rPr lang="ru-RU" cap="none" smtClean="0">
                <a:solidFill>
                  <a:srgbClr val="FFFF00"/>
                </a:solidFill>
              </a:rPr>
              <a:t>«НА ЭТОЙ ЗЕМЛЕ ЖИТЬ МНЕ И ТЕБЕ»</a:t>
            </a:r>
          </a:p>
        </p:txBody>
      </p:sp>
      <p:pic>
        <p:nvPicPr>
          <p:cNvPr id="21506" name="Picture 2" descr="I:\ФОТО для конференции\риф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844675"/>
            <a:ext cx="4887913" cy="356393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258</TotalTime>
  <Words>100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6" baseType="lpstr">
      <vt:lpstr>Arial</vt:lpstr>
      <vt:lpstr>Calibri</vt:lpstr>
      <vt:lpstr>Wingdings 3</vt:lpstr>
      <vt:lpstr>Gill Sans MT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Urban Pop</vt:lpstr>
      <vt:lpstr>РАБОТА БИБЛИОТЕК  АЛЕКСАНДРО-НЕВСКОГО РАЙОНА В КОНТЕКСТЕ ПРАЗДНОВАНИЯ ЮБИЛЕЕВ НАСЕЛЕННЫХ ПУНКТОВ</vt:lpstr>
      <vt:lpstr>ЮБИЛЕИ 2016 ГОДА</vt:lpstr>
      <vt:lpstr>ПОЭТИЧЕСКИЙ ПРАЗДНИК  В СЕЛЕ ЗАБОРОВО</vt:lpstr>
      <vt:lpstr>ВЫСТАВКА –ПРОСМОТР  «АЛЕКСАНДРО-НЕВСКИЙ: ВЧЕРА, СЕГОДНЯ, ЗАВТРА»</vt:lpstr>
      <vt:lpstr>ВЫСТАВКА ВЫШИТЫХ КАРТИН   </vt:lpstr>
      <vt:lpstr>ФОТОВЫСТАВКА  «РОДНОГО ПОСЁЛКА ЧЕРТЫ»</vt:lpstr>
      <vt:lpstr>РЕТРО-СТЕНД</vt:lpstr>
      <vt:lpstr>ВЫСТАВКА КАРТИН ХУДОЖНИКА В. ЮДИНА  «ЗДЕСЬ ВСЁ МОЕ,  И Я ОТСЮДА РОДОМ» </vt:lpstr>
      <vt:lpstr>ЛИТЕРАТУРНЫЙ ПРАЗДНИК  «НА ЭТОЙ ЗЕМЛЕ ЖИТЬ МНЕ И ТЕБЕ»</vt:lpstr>
      <vt:lpstr>СБОРНИК СТИХОВ  «НЕБЕСНЫМ СВЕТОМ СЕРДЦЕ ГРЕЯ» ВЫП.3.</vt:lpstr>
      <vt:lpstr>БИБЛИОГРАФИЧЕСКИЙ УКАЗАТЕЛЬ</vt:lpstr>
      <vt:lpstr> ДЕТСКАЯ БИБЛИОТЕКА НАГРАЖДАЕТ УЧАСТНИКА КОНКУРСА</vt:lpstr>
      <vt:lpstr>КНИГА  «СКАЗАНИЕ О ЗЕМЛЕ  АЛЕКСАНДРО – НЕВСКОЙ»</vt:lpstr>
      <vt:lpstr>ПРЕЗЕНТАЦИЯ КНИГИ</vt:lpstr>
      <vt:lpstr>ШАТРЫ ПОДВОРИЙ НА УЛ. СОВЕТСКОЙ</vt:lpstr>
      <vt:lpstr>ПОДВОРЬЕ БУРМИНСКОГО СЕЛЬСКОГО ПОСЕЛЕНИЯ</vt:lpstr>
      <vt:lpstr>ФОТОВЫСТАВКА  «ЛЮДИ И ВРЕМЯ»</vt:lpstr>
      <vt:lpstr>ТЕПЛЫЕ ПОЖЕЛАНИЯ ЖИТЕЛЯМ СЕЛА</vt:lpstr>
      <vt:lpstr>БРОШЮРА « БОЛЬШОЙ РОССИИ МАЛЫЙ ОСТРОВОК»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библиотек Александро-Невского района в контексте празднования юбилеев населенных пунктов</dc:title>
  <cp:lastModifiedBy>Admin</cp:lastModifiedBy>
  <cp:revision>19</cp:revision>
  <dcterms:modified xsi:type="dcterms:W3CDTF">2017-03-12T18:43:53Z</dcterms:modified>
</cp:coreProperties>
</file>