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22"/>
  </p:notesMasterIdLst>
  <p:sldIdLst>
    <p:sldId id="257" r:id="rId2"/>
    <p:sldId id="468" r:id="rId3"/>
    <p:sldId id="469" r:id="rId4"/>
    <p:sldId id="470" r:id="rId5"/>
    <p:sldId id="471" r:id="rId6"/>
    <p:sldId id="476" r:id="rId7"/>
    <p:sldId id="505" r:id="rId8"/>
    <p:sldId id="506" r:id="rId9"/>
    <p:sldId id="499" r:id="rId10"/>
    <p:sldId id="500" r:id="rId11"/>
    <p:sldId id="511" r:id="rId12"/>
    <p:sldId id="507" r:id="rId13"/>
    <p:sldId id="509" r:id="rId14"/>
    <p:sldId id="478" r:id="rId15"/>
    <p:sldId id="502" r:id="rId16"/>
    <p:sldId id="504" r:id="rId17"/>
    <p:sldId id="510" r:id="rId18"/>
    <p:sldId id="488" r:id="rId19"/>
    <p:sldId id="497" r:id="rId20"/>
    <p:sldId id="316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42" autoAdjust="0"/>
    <p:restoredTop sz="94643" autoAdjust="0"/>
  </p:normalViewPr>
  <p:slideViewPr>
    <p:cSldViewPr>
      <p:cViewPr>
        <p:scale>
          <a:sx n="60" d="100"/>
          <a:sy n="60" d="100"/>
        </p:scale>
        <p:origin x="-1764" y="-5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221B725-065D-4937-8044-6E88718CBB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1DD8B-F0A4-49F4-9079-E317E2518C21}" type="slidenum">
              <a:rPr lang="ru-RU" smtClean="0"/>
              <a:pPr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186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7CDD5E-E07F-4462-ADF1-C3300604F87D}" type="slidenum">
              <a:rPr lang="ru-RU" smtClean="0"/>
              <a:pPr>
                <a:defRPr/>
              </a:pPr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E47BF7-4CCB-42DE-ABB1-13BC080E3E1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1B725-065D-4937-8044-6E88718CBB12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15639-6BE2-42E4-9DDD-49F06E72C99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B92275-E296-4D84-B81E-C197143D5840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1B725-065D-4937-8044-6E88718CBB1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1B725-065D-4937-8044-6E88718CBB12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DFD98F-76CB-4D04-9033-C7DE7ECA933F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1B725-065D-4937-8044-6E88718CBB12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98BE60-54AD-4A8D-8BD6-48912529767C}" type="datetimeFigureOut">
              <a:rPr lang="ru-RU" smtClean="0"/>
              <a:pPr>
                <a:defRPr/>
              </a:pPr>
              <a:t>15.03.2017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0FC9A-03B4-4C26-8CE7-E65DB4053BD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4B08B-9B54-4FD7-9FA8-88B9E7F2E991}" type="datetimeFigureOut">
              <a:rPr lang="ru-RU" smtClean="0"/>
              <a:pPr>
                <a:defRPr/>
              </a:pPr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215C96-6DFB-4522-9C64-64069E7570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801E16-48DA-47B0-9825-23C685ABFA52}" type="datetimeFigureOut">
              <a:rPr lang="ru-RU" smtClean="0"/>
              <a:pPr>
                <a:defRPr/>
              </a:pPr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9B0836-5838-4E2B-90A5-62FF5A40F5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7686B-B083-4558-B52B-0B0378E094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FBD17-4FA8-499D-B3F5-D666A0EF5D30}" type="datetimeFigureOut">
              <a:rPr lang="ru-RU"/>
              <a:pPr>
                <a:defRPr/>
              </a:pPr>
              <a:t>15.03.2017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1F8C71-B991-4C0F-8EE2-75707F5B4F0E}" type="datetimeFigureOut">
              <a:rPr lang="ru-RU" smtClean="0"/>
              <a:pPr>
                <a:defRPr/>
              </a:pPr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8CD6EB-D7D7-4C72-8B2F-7B3CFB6E4B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4F3001-E8F6-40F0-B7B2-B12E86088A77}" type="datetimeFigureOut">
              <a:rPr lang="ru-RU" smtClean="0"/>
              <a:pPr>
                <a:defRPr/>
              </a:pPr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E0722-06AE-4971-ABE0-C14C21E6D0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5D9C87-9DEB-4409-9029-DA3A2E91CC66}" type="datetimeFigureOut">
              <a:rPr lang="ru-RU" smtClean="0"/>
              <a:pPr>
                <a:defRPr/>
              </a:pPr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F54BB-0B70-4C8D-A81C-58DE42AD25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DF62C7-EB8B-4FDB-96A8-43F1B37234C6}" type="datetimeFigureOut">
              <a:rPr lang="ru-RU" smtClean="0"/>
              <a:pPr>
                <a:defRPr/>
              </a:pPr>
              <a:t>15.03.2017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C2BBA-177B-4D3B-95A6-C99D7485C9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065F48-8F5B-4987-8B79-1C176B3E3BFF}" type="datetimeFigureOut">
              <a:rPr lang="ru-RU" smtClean="0"/>
              <a:pPr>
                <a:defRPr/>
              </a:pPr>
              <a:t>15.03.2017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3AFD9-703B-480C-8348-081FCC789E5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D49574-A504-4728-939D-1C60CF3ADEF6}" type="datetimeFigureOut">
              <a:rPr lang="ru-RU" smtClean="0"/>
              <a:pPr>
                <a:defRPr/>
              </a:pPr>
              <a:t>15.03.2017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1531AF-D188-4E22-9ED2-7B571BBB3F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5AC78A-6F25-438C-8F58-FD9CB920F267}" type="datetimeFigureOut">
              <a:rPr lang="ru-RU" smtClean="0"/>
              <a:pPr>
                <a:defRPr/>
              </a:pPr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4D04D-6770-4118-8438-D3222FBE89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778405-DCE8-43B7-A9C9-B97140FCB21D}" type="datetimeFigureOut">
              <a:rPr lang="ru-RU" smtClean="0"/>
              <a:pPr>
                <a:defRPr/>
              </a:pPr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5E369721-2D1A-4C2E-9C9B-F6DFA24920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86706938-5312-440E-83E1-48C25D43F071}" type="datetimeFigureOut">
              <a:rPr lang="ru-RU" smtClean="0"/>
              <a:pPr>
                <a:defRPr/>
              </a:pPr>
              <a:t>15.03.2017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91F13427-6D45-4739-BC13-77AC7BA0F5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5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biblioteka.rzn@mail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473075"/>
            <a:ext cx="8077200" cy="1090613"/>
          </a:xfrm>
        </p:spPr>
        <p:txBody>
          <a:bodyPr/>
          <a:lstStyle/>
          <a:p>
            <a:pPr eaLnBrk="1" hangingPunct="1"/>
            <a:r>
              <a:rPr lang="ru-RU" sz="3200" dirty="0" smtClean="0"/>
              <a:t> </a:t>
            </a: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0" y="3963988"/>
            <a:ext cx="8540750" cy="2135187"/>
          </a:xfrm>
        </p:spPr>
        <p:txBody>
          <a:bodyPr/>
          <a:lstStyle/>
          <a:p>
            <a:pPr lvl="1" eaLnBrk="1" hangingPunct="1">
              <a:buFont typeface="Wingdings" pitchFamily="2" charset="2"/>
              <a:buNone/>
            </a:pPr>
            <a:r>
              <a:rPr lang="ru-RU" sz="1800" dirty="0" smtClean="0"/>
              <a:t>        </a:t>
            </a:r>
          </a:p>
        </p:txBody>
      </p:sp>
      <p:sp>
        <p:nvSpPr>
          <p:cNvPr id="10245" name="Text Box 14"/>
          <p:cNvSpPr txBox="1">
            <a:spLocks noChangeArrowheads="1"/>
          </p:cNvSpPr>
          <p:nvPr/>
        </p:nvSpPr>
        <p:spPr bwMode="auto">
          <a:xfrm>
            <a:off x="500034" y="571480"/>
            <a:ext cx="8286808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2000" dirty="0">
                <a:latin typeface="Arial" charset="0"/>
              </a:rPr>
              <a:t>   </a:t>
            </a:r>
          </a:p>
          <a:p>
            <a:pPr algn="ctr">
              <a:lnSpc>
                <a:spcPct val="125000"/>
              </a:lnSpc>
            </a:pPr>
            <a:endParaRPr lang="ru-RU" sz="2400" b="1" dirty="0">
              <a:latin typeface="Times New Roman" pitchFamily="18" charset="0"/>
            </a:endParaRPr>
          </a:p>
          <a:p>
            <a:pPr algn="ctr">
              <a:lnSpc>
                <a:spcPct val="125000"/>
              </a:lnSpc>
            </a:pPr>
            <a:endParaRPr lang="ru-RU" sz="3600" b="1" dirty="0" smtClean="0">
              <a:ln>
                <a:solidFill>
                  <a:schemeClr val="accent3">
                    <a:lumMod val="50000"/>
                  </a:schemeClr>
                </a:solidFill>
              </a:ln>
              <a:latin typeface="Times New Roman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ru-RU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Times New Roman" pitchFamily="18" charset="0"/>
              </a:rPr>
              <a:t>Рязанская </a:t>
            </a:r>
            <a:r>
              <a:rPr lang="ru-RU" sz="3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Times New Roman" pitchFamily="18" charset="0"/>
              </a:rPr>
              <a:t>областная </a:t>
            </a:r>
            <a:r>
              <a:rPr lang="ru-RU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Times New Roman" pitchFamily="18" charset="0"/>
              </a:rPr>
              <a:t>специальная </a:t>
            </a:r>
            <a:r>
              <a:rPr lang="ru-RU" sz="3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Times New Roman" pitchFamily="18" charset="0"/>
              </a:rPr>
              <a:t>библиотека для </a:t>
            </a:r>
            <a:r>
              <a:rPr lang="ru-RU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Times New Roman" pitchFamily="18" charset="0"/>
              </a:rPr>
              <a:t>слепых в культурной жизни Рязанской области</a:t>
            </a:r>
            <a:endParaRPr lang="ru-RU" sz="3600" b="1" dirty="0">
              <a:ln>
                <a:solidFill>
                  <a:schemeClr val="accent3">
                    <a:lumMod val="50000"/>
                  </a:schemeClr>
                </a:solidFill>
              </a:ln>
              <a:latin typeface="Times New Roman" pitchFamily="18" charset="0"/>
            </a:endParaRPr>
          </a:p>
          <a:p>
            <a:pPr algn="ctr">
              <a:lnSpc>
                <a:spcPct val="130000"/>
              </a:lnSpc>
            </a:pPr>
            <a:endParaRPr lang="ru-RU" sz="2000" b="1" dirty="0">
              <a:latin typeface="Arial" charset="0"/>
            </a:endParaRPr>
          </a:p>
          <a:p>
            <a:pPr algn="r"/>
            <a:endParaRPr lang="ru-RU" sz="2000" b="1" i="1" dirty="0" smtClean="0">
              <a:latin typeface="Arial" charset="0"/>
            </a:endParaRPr>
          </a:p>
          <a:p>
            <a:pPr algn="r"/>
            <a:endParaRPr lang="ru-RU" sz="2000" b="1" i="1" dirty="0" smtClean="0">
              <a:latin typeface="Arial" charset="0"/>
            </a:endParaRPr>
          </a:p>
          <a:p>
            <a:pPr algn="r"/>
            <a:r>
              <a:rPr lang="ru-RU" sz="2000" b="1" i="1" dirty="0" smtClean="0">
                <a:latin typeface="Arial" charset="0"/>
              </a:rPr>
              <a:t>О.А. Лунева, </a:t>
            </a:r>
          </a:p>
          <a:p>
            <a:pPr algn="r"/>
            <a:r>
              <a:rPr lang="ru-RU" sz="2000" b="1" i="1" dirty="0" smtClean="0">
                <a:latin typeface="Arial" charset="0"/>
              </a:rPr>
              <a:t>директор ГБУК РО «Рязанская </a:t>
            </a:r>
          </a:p>
          <a:p>
            <a:pPr algn="r"/>
            <a:r>
              <a:rPr lang="ru-RU" sz="2000" b="1" i="1" dirty="0" smtClean="0">
                <a:latin typeface="Arial" charset="0"/>
              </a:rPr>
              <a:t>областная специальная </a:t>
            </a:r>
          </a:p>
          <a:p>
            <a:pPr algn="r"/>
            <a:r>
              <a:rPr lang="ru-RU" sz="2000" b="1" i="1" dirty="0" smtClean="0">
                <a:latin typeface="Arial" charset="0"/>
              </a:rPr>
              <a:t>библиотека для слепых»</a:t>
            </a:r>
            <a:endParaRPr lang="ru-RU" sz="2000" dirty="0">
              <a:latin typeface="Arial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76"/>
            <a:ext cx="8305800" cy="5714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Фестиваль молодёжи «Живи ярко»</a:t>
            </a:r>
            <a:endParaRPr lang="ru-RU" sz="4400" b="1" dirty="0"/>
          </a:p>
        </p:txBody>
      </p:sp>
      <p:pic>
        <p:nvPicPr>
          <p:cNvPr id="4" name="Рисунок 3" descr="WP_20160701_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4071942"/>
            <a:ext cx="4486154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WP_20160701_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070" y="785794"/>
            <a:ext cx="2426666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WP_20160701_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388" y="857232"/>
            <a:ext cx="2426666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WP_20160701_0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58" y="928670"/>
            <a:ext cx="1617777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NLGw56HjMU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142984"/>
            <a:ext cx="3364673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ZnHVpWKixg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7" y="1142984"/>
            <a:ext cx="3364673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eYo_GAFfHK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36" y="3786190"/>
            <a:ext cx="3845341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305800" cy="10001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Рязанский областной лагерь актива старшеклассников «Рубин»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305800" cy="10001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Конкурс молодых библиотекарей Рязанской области «За новый статус и имидж профессии»</a:t>
            </a:r>
            <a:endParaRPr lang="ru-RU" sz="3200" b="1" dirty="0"/>
          </a:p>
        </p:txBody>
      </p:sp>
      <p:pic>
        <p:nvPicPr>
          <p:cNvPr id="3" name="Рисунок 2" descr="YrAnoANq6T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857364"/>
            <a:ext cx="24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RxVhE6Yl0A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1857364"/>
            <a:ext cx="5398945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305800" cy="6429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/>
              <a:t>III </a:t>
            </a:r>
            <a:r>
              <a:rPr lang="ru-RU" sz="3200" b="1" dirty="0" smtClean="0"/>
              <a:t>фестиваль семейного воспитания «День Аиста»</a:t>
            </a:r>
            <a:endParaRPr lang="ru-RU" sz="3200" b="1" dirty="0"/>
          </a:p>
        </p:txBody>
      </p:sp>
      <p:pic>
        <p:nvPicPr>
          <p:cNvPr id="7" name="Рисунок 6" descr="2fU3tUbyRe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333" y="909000"/>
            <a:ext cx="3781477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r_A_sQp9u1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3927" y="3857628"/>
            <a:ext cx="3781477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nCyr0X3uGh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786190"/>
            <a:ext cx="3781477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R0-OidrHlM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909000"/>
            <a:ext cx="3781477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"/>
            <a:ext cx="8305800" cy="857256"/>
          </a:xfrm>
        </p:spPr>
        <p:txBody>
          <a:bodyPr/>
          <a:lstStyle/>
          <a:p>
            <a:pPr algn="ctr"/>
            <a:r>
              <a:rPr lang="ru-RU" b="1" dirty="0" smtClean="0"/>
              <a:t>День открытых дверей</a:t>
            </a:r>
            <a:endParaRPr lang="ru-RU" b="1" dirty="0"/>
          </a:p>
        </p:txBody>
      </p:sp>
      <p:pic>
        <p:nvPicPr>
          <p:cNvPr id="3" name="Рисунок 2" descr="IMG_8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24448"/>
            <a:ext cx="28782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IMG_80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65766" y="1285860"/>
            <a:ext cx="28782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_80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714752"/>
            <a:ext cx="28782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_80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868" y="2143116"/>
            <a:ext cx="192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_808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29322" y="3857628"/>
            <a:ext cx="28782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160929_1459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893" y="1142984"/>
            <a:ext cx="8358214" cy="507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-214338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Межрегиональный фестиваль национальной книги  «Читающий мир»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-214338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Межрегиональный фестиваль национальной книги  «Читающий мир»</a:t>
            </a:r>
            <a:endParaRPr lang="ru-RU" sz="2800" b="1" dirty="0"/>
          </a:p>
        </p:txBody>
      </p:sp>
      <p:pic>
        <p:nvPicPr>
          <p:cNvPr id="4" name="Рисунок 3" descr="IMG_20160929_15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000" y="1357316"/>
            <a:ext cx="7680000" cy="4786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305800" cy="5714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Литературная премия имени С. Есенина «Русь моя»</a:t>
            </a:r>
            <a:endParaRPr lang="ru-RU" sz="2800" b="1" dirty="0"/>
          </a:p>
        </p:txBody>
      </p:sp>
      <p:pic>
        <p:nvPicPr>
          <p:cNvPr id="5" name="Рисунок 4" descr="Премия Есени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000108"/>
            <a:ext cx="4578800" cy="5621749"/>
          </a:xfrm>
          <a:prstGeom prst="rect">
            <a:avLst/>
          </a:prstGeom>
        </p:spPr>
      </p:pic>
      <p:pic>
        <p:nvPicPr>
          <p:cNvPr id="6" name="Рисунок 5" descr="у мирофон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1000108"/>
            <a:ext cx="3714760" cy="5643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00034" y="0"/>
            <a:ext cx="8305800" cy="500042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Методическая работа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Музей деревянного зодчества семина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785794"/>
            <a:ext cx="25584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Милослав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9484" y="642918"/>
            <a:ext cx="25584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Милославка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714356"/>
            <a:ext cx="25584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PB1804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2714620"/>
            <a:ext cx="25584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PB1805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58" y="2857496"/>
            <a:ext cx="25584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SAM_458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86512" y="2857496"/>
            <a:ext cx="25584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IMG_459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7554" y="4786322"/>
            <a:ext cx="2557798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IMG_459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7158" y="4786322"/>
            <a:ext cx="2557798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IMG_460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86512" y="4786322"/>
            <a:ext cx="2557798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85794"/>
            <a:ext cx="8215370" cy="5786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8596" y="0"/>
            <a:ext cx="8305800" cy="6429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Сайт РОСБС (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www.osbs-rzn.ru)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5"/>
          <p:cNvSpPr>
            <a:spLocks noChangeArrowheads="1"/>
          </p:cNvSpPr>
          <p:nvPr/>
        </p:nvSpPr>
        <p:spPr bwMode="auto">
          <a:xfrm>
            <a:off x="500034" y="0"/>
            <a:ext cx="84486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Arial" charset="0"/>
            </a:endParaRPr>
          </a:p>
          <a:p>
            <a:endParaRPr lang="ru-RU" b="1" dirty="0">
              <a:latin typeface="Arial" charset="0"/>
            </a:endParaRPr>
          </a:p>
        </p:txBody>
      </p:sp>
      <p:pic>
        <p:nvPicPr>
          <p:cNvPr id="4" name="Рисунок 3" descr="GvosTMwI5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357298"/>
            <a:ext cx="24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ukGssMjzVj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64" y="1214422"/>
            <a:ext cx="24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13b3Y5sLd_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1285860"/>
            <a:ext cx="288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QIEBoXJyam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915016"/>
            <a:ext cx="2477647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009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5074" y="3857628"/>
            <a:ext cx="2699267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IMG_385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43240" y="4429132"/>
            <a:ext cx="28782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305800" cy="7143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Мероприятия</a:t>
            </a:r>
            <a:r>
              <a:rPr lang="en-US" sz="3200" b="1" dirty="0" smtClean="0"/>
              <a:t> </a:t>
            </a:r>
            <a:r>
              <a:rPr lang="ru-RU" sz="3200" b="1" dirty="0" smtClean="0"/>
              <a:t>РОСБС, посвящённые Году кино в РФ</a:t>
            </a:r>
            <a:endParaRPr lang="ru-RU" sz="3200" b="1" dirty="0"/>
          </a:p>
        </p:txBody>
      </p:sp>
      <p:sp>
        <p:nvSpPr>
          <p:cNvPr id="11" name="Круглая лента лицом вверх 10"/>
          <p:cNvSpPr/>
          <p:nvPr/>
        </p:nvSpPr>
        <p:spPr>
          <a:xfrm>
            <a:off x="1214414" y="642918"/>
            <a:ext cx="45719" cy="45719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63800"/>
            <a:ext cx="8510588" cy="1325563"/>
          </a:xfrm>
        </p:spPr>
        <p:txBody>
          <a:bodyPr anchor="b"/>
          <a:lstStyle/>
          <a:p>
            <a:pPr eaLnBrk="1" hangingPunct="1"/>
            <a:r>
              <a:rPr lang="ru-RU" smtClean="0"/>
              <a:t>Спасибо за внимание!</a:t>
            </a:r>
          </a:p>
        </p:txBody>
      </p:sp>
      <p:pic>
        <p:nvPicPr>
          <p:cNvPr id="65539" name="Picture 4" descr="55 лет библиотеке,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WordArt 5"/>
          <p:cNvSpPr>
            <a:spLocks noChangeArrowheads="1" noChangeShapeType="1" noTextEdit="1"/>
          </p:cNvSpPr>
          <p:nvPr/>
        </p:nvSpPr>
        <p:spPr bwMode="auto">
          <a:xfrm>
            <a:off x="1476375" y="2205038"/>
            <a:ext cx="6408738" cy="14509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Спасибо за внимание!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143372" y="4071942"/>
            <a:ext cx="426243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390005, г. Рязань, ул. Татарская, д.29/44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Тел. 8(4912)96–61–40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Факс: 8(4912)76–14–63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E-mail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4"/>
              </a:rPr>
              <a:t>biblioteka.rzn@mail.ru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Сайт: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http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www.osbs-rzn.ru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305800" cy="7960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/>
              <a:t>Ночь в библиотеке</a:t>
            </a:r>
            <a:endParaRPr lang="ru-RU" sz="5400" b="1" dirty="0"/>
          </a:p>
        </p:txBody>
      </p:sp>
      <p:pic>
        <p:nvPicPr>
          <p:cNvPr id="5" name="Рисунок 4" descr="IMG_64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785794"/>
            <a:ext cx="432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7081" y="785794"/>
            <a:ext cx="3841199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0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2000" y="3714752"/>
            <a:ext cx="432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IMG_65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3714752"/>
            <a:ext cx="3857652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00034" y="0"/>
            <a:ext cx="8305800" cy="796086"/>
          </a:xfrm>
          <a:prstGeom prst="rect">
            <a:avLst/>
          </a:prstGeom>
        </p:spPr>
        <p:txBody>
          <a:bodyPr vert="horz" lIns="0" tIns="45720" rIns="0" bIns="0" anchor="b">
            <a:normAutofit fontScale="975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Ночь в библиотеке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Рисунок 15" descr="IMG_64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071546"/>
            <a:ext cx="192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IMG_65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80562" y="1191942"/>
            <a:ext cx="192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IMG_66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00892" y="1071546"/>
            <a:ext cx="192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IMG_66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1142984"/>
            <a:ext cx="192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IMG_65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44" y="4286256"/>
            <a:ext cx="28782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 descr="IMG_655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51518" y="4286256"/>
            <a:ext cx="28782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04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86116" y="4286256"/>
            <a:ext cx="2559199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00034" y="0"/>
            <a:ext cx="8305800" cy="785818"/>
          </a:xfrm>
          <a:prstGeom prst="rect">
            <a:avLst/>
          </a:prstGeom>
        </p:spPr>
        <p:txBody>
          <a:bodyPr vert="horz" lIns="0" tIns="45720" rIns="0" bIns="0" anchor="b">
            <a:normAutofit fontScale="975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Ночь в библиотеке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Рисунок 15" descr="IMG_66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14422"/>
            <a:ext cx="28782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IMG_64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1857364"/>
            <a:ext cx="2152507" cy="37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0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2198" y="4286256"/>
            <a:ext cx="2773513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8609" name="Picture 1" descr="H:\ДОКУМЕНТЫ 2016\Читальный зал\22.04.2016. Ночь в библиотеке\апрель 16\IMG_66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1858740" y="-8786898"/>
            <a:ext cx="2878200" cy="1918800"/>
          </a:xfrm>
          <a:prstGeom prst="rect">
            <a:avLst/>
          </a:prstGeom>
          <a:noFill/>
        </p:spPr>
      </p:pic>
      <p:pic>
        <p:nvPicPr>
          <p:cNvPr id="13" name="Рисунок 12" descr="IMG_657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80080" y="1153010"/>
            <a:ext cx="28782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IMG_661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20" y="4143380"/>
            <a:ext cx="2857520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305800" cy="7143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«Была весна – </a:t>
            </a:r>
            <a:r>
              <a:rPr lang="ru-RU" b="1" dirty="0" err="1" smtClean="0"/>
              <a:t>весна</a:t>
            </a:r>
            <a:r>
              <a:rPr lang="ru-RU" b="1" dirty="0" smtClean="0"/>
              <a:t> Победы»</a:t>
            </a:r>
            <a:endParaRPr lang="ru-RU" b="1" dirty="0"/>
          </a:p>
        </p:txBody>
      </p:sp>
      <p:pic>
        <p:nvPicPr>
          <p:cNvPr id="5" name="Рисунок 4" descr="IMG_7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0080" y="1081572"/>
            <a:ext cx="28782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_71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081572"/>
            <a:ext cx="28782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_71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4010530"/>
            <a:ext cx="28782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72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51518" y="4010530"/>
            <a:ext cx="28782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IMG_718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71802" y="4582034"/>
            <a:ext cx="28782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IMG_723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1122" y="1928802"/>
            <a:ext cx="28782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755650" y="-24"/>
            <a:ext cx="7848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Инклюзивная концертная программа </a:t>
            </a:r>
          </a:p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«Вместе сделаем мир интересней»</a:t>
            </a:r>
          </a:p>
        </p:txBody>
      </p:sp>
      <p:pic>
        <p:nvPicPr>
          <p:cNvPr id="4" name="Рисунок 3" descr="Вместе сделаем мир интересней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4143380"/>
            <a:ext cx="2876762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Вместе сделаем мир интересней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65810" y="1120504"/>
            <a:ext cx="187776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Вместе сделаем мир интересней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1071546"/>
            <a:ext cx="192096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Вместе сделаем мир интересней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2198" y="4143380"/>
            <a:ext cx="2965688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Вместе сделаем мир интересней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43702" y="1142984"/>
            <a:ext cx="192096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IMG_865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71802" y="4143380"/>
            <a:ext cx="2878200" cy="191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755650" y="-24"/>
            <a:ext cx="7848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Инклюзивная концертная программа </a:t>
            </a:r>
          </a:p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«Вместе сделаем мир интересней»</a:t>
            </a:r>
          </a:p>
        </p:txBody>
      </p:sp>
      <p:pic>
        <p:nvPicPr>
          <p:cNvPr id="4" name="Рисунок 3" descr="IMG_86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051876"/>
            <a:ext cx="37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_86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000108"/>
            <a:ext cx="37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_86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909396"/>
            <a:ext cx="37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_86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3929066"/>
            <a:ext cx="37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76"/>
            <a:ext cx="8305800" cy="5714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Фестиваль молодёжи «Живи ярко»</a:t>
            </a:r>
            <a:endParaRPr lang="ru-RU" sz="4400" b="1" dirty="0"/>
          </a:p>
        </p:txBody>
      </p:sp>
      <p:pic>
        <p:nvPicPr>
          <p:cNvPr id="3" name="Рисунок 2" descr="WP_20160701_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357298"/>
            <a:ext cx="2426668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WP_20160701_0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1357298"/>
            <a:ext cx="2426666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WP_20160701_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1357298"/>
            <a:ext cx="2426666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Level</Template>
  <TotalTime>6423</TotalTime>
  <Words>177</Words>
  <Application>Microsoft Office PowerPoint</Application>
  <PresentationFormat>Экран (4:3)</PresentationFormat>
  <Paragraphs>47</Paragraphs>
  <Slides>20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 </vt:lpstr>
      <vt:lpstr>Мероприятия РОСБС, посвящённые Году кино в РФ</vt:lpstr>
      <vt:lpstr>Ночь в библиотеке</vt:lpstr>
      <vt:lpstr>Слайд 4</vt:lpstr>
      <vt:lpstr>Слайд 5</vt:lpstr>
      <vt:lpstr>«Была весна – весна Победы»</vt:lpstr>
      <vt:lpstr>Слайд 7</vt:lpstr>
      <vt:lpstr>Слайд 8</vt:lpstr>
      <vt:lpstr>Фестиваль молодёжи «Живи ярко»</vt:lpstr>
      <vt:lpstr>Фестиваль молодёжи «Живи ярко»</vt:lpstr>
      <vt:lpstr>Рязанский областной лагерь актива старшеклассников «Рубин»</vt:lpstr>
      <vt:lpstr>Конкурс молодых библиотекарей Рязанской области «За новый статус и имидж профессии»</vt:lpstr>
      <vt:lpstr>III фестиваль семейного воспитания «День Аиста»</vt:lpstr>
      <vt:lpstr>День открытых дверей</vt:lpstr>
      <vt:lpstr>Межрегиональный фестиваль национальной книги  «Читающий мир»</vt:lpstr>
      <vt:lpstr>Межрегиональный фестиваль национальной книги  «Читающий мир»</vt:lpstr>
      <vt:lpstr>Литературная премия имени С. Есенина «Русь моя»</vt:lpstr>
      <vt:lpstr>Слайд 18</vt:lpstr>
      <vt:lpstr>Слайд 19</vt:lpstr>
      <vt:lpstr>Спасибо за внимание!</vt:lpstr>
    </vt:vector>
  </TitlesOfParts>
  <Company>DIMON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OLGA</dc:creator>
  <cp:lastModifiedBy>OLGA</cp:lastModifiedBy>
  <cp:revision>548</cp:revision>
  <dcterms:created xsi:type="dcterms:W3CDTF">2013-01-28T11:05:33Z</dcterms:created>
  <dcterms:modified xsi:type="dcterms:W3CDTF">2017-03-15T13:50:49Z</dcterms:modified>
</cp:coreProperties>
</file>