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74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298" r:id="rId16"/>
    <p:sldId id="297" r:id="rId17"/>
  </p:sldIdLst>
  <p:sldSz cx="12192000" cy="6858000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D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86" y="-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425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990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7084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963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2703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056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110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545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9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437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394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323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353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0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831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371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342B-964C-4831-A867-BA3918866991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F163A3-69C4-47AD-A7DE-F86AEA011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26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7081" y="926757"/>
            <a:ext cx="9712411" cy="379352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Семья – это не главное,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это ВСЁ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рекомендательный список книг для детей к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2119" y="5922362"/>
            <a:ext cx="8957211" cy="715356"/>
          </a:xfrm>
        </p:spPr>
        <p:txBody>
          <a:bodyPr>
            <a:noAutofit/>
          </a:bodyPr>
          <a:lstStyle/>
          <a:p>
            <a:pPr algn="just"/>
            <a:r>
              <a:rPr lang="ru-RU" i="1" dirty="0" smtClean="0">
                <a:solidFill>
                  <a:srgbClr val="C00000"/>
                </a:solidFill>
              </a:rPr>
              <a:t>Королева Юлия Евгеньевна, главный библиотекарь отдела формирования и хранения фонда ГБУК РО «Рязанская областная детская библиотека»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Z:\Комплектование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00" y="0"/>
            <a:ext cx="1733115" cy="190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12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82" y="1614916"/>
            <a:ext cx="3601940" cy="493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7367" y="612345"/>
            <a:ext cx="1019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СВЯЗЬ ПОКОЛЕНИЙ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D:\РАБОТА\Выступление в Горьковке\Семья\0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441" y="1608437"/>
            <a:ext cx="720000" cy="720000"/>
          </a:xfrm>
          <a:prstGeom prst="rect">
            <a:avLst/>
          </a:prstGeom>
          <a:noFill/>
        </p:spPr>
      </p:pic>
      <p:sp>
        <p:nvSpPr>
          <p:cNvPr id="27650" name="AutoShape 2" descr="Купить Митягина Анастасия «Охота на радость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96714" y="2199503"/>
            <a:ext cx="70804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Митягина Анастасия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Охота на радость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Анастасия Митягина ; иллюстратор Арина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Кучкова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Москва 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Voice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2023. – 96 с. : ил. - (Вне серии).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3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5274" y="1540777"/>
            <a:ext cx="2806995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 descr="D:\РАБОТА\Выступление в Горьковке\Семья\Между северной и южн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9340" y="1955800"/>
            <a:ext cx="2700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 descr="D:\РАБОТА\Выступление в Горьковке\Семья\точ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664" y="1517823"/>
            <a:ext cx="3133929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7367" y="612345"/>
            <a:ext cx="1019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СЕМЕЙНЫЕ ТРУДНОСТИ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РАБОТА\Выступление в Горьковке\Семья\6+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1087" y="1937951"/>
            <a:ext cx="540000" cy="540000"/>
          </a:xfrm>
          <a:prstGeom prst="rect">
            <a:avLst/>
          </a:prstGeom>
          <a:noFill/>
        </p:spPr>
      </p:pic>
      <p:pic>
        <p:nvPicPr>
          <p:cNvPr id="10" name="Picture 6" descr="D:\РАБОТА\Выступление в Горьковке\Семья\12+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5843" y="1526745"/>
            <a:ext cx="540000" cy="540000"/>
          </a:xfrm>
          <a:prstGeom prst="rect">
            <a:avLst/>
          </a:prstGeom>
          <a:noFill/>
        </p:spPr>
      </p:pic>
      <p:pic>
        <p:nvPicPr>
          <p:cNvPr id="15" name="Picture 6" descr="D:\РАБОТА\Выступление в Горьковке\Семья\12+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9302" y="1543221"/>
            <a:ext cx="540000" cy="5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РАБОТА\Выступление в Горьковке\Семья\т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815" y="1480752"/>
            <a:ext cx="3656251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7367" y="612345"/>
            <a:ext cx="1019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СЕМЕЙНЫЕ ТРУДНОСТИ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D:\РАБОТА\Выступление в Горьковке\Семья\12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271" y="1464961"/>
            <a:ext cx="720000" cy="720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83209" y="2187146"/>
            <a:ext cx="695685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Занадворова Анна Владимировна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Точки пересечения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Анна Занадворова ; иллюстрации Н.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Красовицкой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Москва 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жираф, 2024. - 170 с. : ил. - (Вот это книга!).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3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:\РАБОТА\Выступление в Горьковке\Семья\Между северной и южн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404" y="1510957"/>
            <a:ext cx="3150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7367" y="612345"/>
            <a:ext cx="1019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СЕМЕЙНЫЕ ТРУДНОСТИ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РАБОТА\Выступление в Горьковке\Семья\6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1" y="1505464"/>
            <a:ext cx="720000" cy="720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090086" y="2187145"/>
            <a:ext cx="756233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Серова Ольга Николаевна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Северной и Южной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Ольга Серова. - Москва 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Лайвбук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2023. - 283 с.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3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164" y="1491350"/>
            <a:ext cx="3274828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7367" y="612345"/>
            <a:ext cx="1019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СЕМЕЙНЫЕ ТРУДНОСТИ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D:\РАБОТА\Выступление в Горьковке\Семья\12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1042" y="1518509"/>
            <a:ext cx="720000" cy="720000"/>
          </a:xfrm>
          <a:prstGeom prst="rect">
            <a:avLst/>
          </a:prstGeom>
          <a:noFill/>
        </p:spPr>
      </p:pic>
      <p:sp>
        <p:nvSpPr>
          <p:cNvPr id="31747" name="AutoShape 3" descr="https://imo2.my-shop.ru/products504/5033238/cover.jpg/500-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38368" y="2368802"/>
            <a:ext cx="74016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Шипошина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Татьяна Владимировна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выбора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Татьяна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Шипошина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Москва :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ОКно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2024. – 112 с.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3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93340" y="2639889"/>
            <a:ext cx="10544433" cy="377326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sz="3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лавный библиотекарь отдела формирования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и хранения фонда</a:t>
            </a:r>
            <a:endParaRPr lang="ru-RU" sz="32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ea typeface="Verdana" panose="020B0604030504040204" pitchFamily="34" charset="0"/>
                <a:cs typeface="Verdana" panose="020B0604030504040204" pitchFamily="34" charset="0"/>
              </a:rPr>
              <a:t>Рязанской областной детской библиотеки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Королева Юлия Евгеньевна</a:t>
            </a:r>
            <a:endParaRPr lang="ru-RU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ea typeface="Verdana" panose="020B0604030504040204" pitchFamily="34" charset="0"/>
                <a:cs typeface="Verdana" panose="020B0604030504040204" pitchFamily="34" charset="0"/>
              </a:rPr>
              <a:t>(4912) </a:t>
            </a:r>
            <a:r>
              <a:rPr lang="ru-RU" sz="3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3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5-49-05</a:t>
            </a:r>
            <a:endParaRPr lang="ru-RU" sz="32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okiorodb@mail.ru</a:t>
            </a:r>
            <a:endParaRPr lang="ru-RU" sz="32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003300"/>
              </a:solidFill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93339" y="507861"/>
            <a:ext cx="10544433" cy="1036733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400" b="1" kern="0" dirty="0" smtClean="0">
                <a:solidFill>
                  <a:srgbClr val="006666"/>
                </a:solidFill>
              </a:rPr>
              <a:t>СПАСИБО ЗА ВНИМАНИЕ!</a:t>
            </a:r>
            <a:endParaRPr lang="ru-RU" sz="5400" b="1" kern="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6789" y="2145941"/>
            <a:ext cx="804826" cy="804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3576" y="4777947"/>
            <a:ext cx="926242" cy="710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6645" y="4345429"/>
            <a:ext cx="1562739" cy="1562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0933" y="2044128"/>
            <a:ext cx="1008451" cy="1008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871" y="1772448"/>
            <a:ext cx="1562739" cy="1562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859" y="1813675"/>
            <a:ext cx="1448260" cy="14482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1548" y="630756"/>
            <a:ext cx="5846571" cy="5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Выступление в Горьковке\Семья\Год семь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47286" y="5497895"/>
            <a:ext cx="74264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 Президента РФ от 22 ноября 2023 г. № 875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"О проведении в Российской Федерации Года семьи"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ARIA~1.BOC\AppData\Local\Temp\bat4A4A.tmp\Мама неандерталец_1.jpg"/>
          <p:cNvPicPr/>
          <p:nvPr/>
        </p:nvPicPr>
        <p:blipFill>
          <a:blip r:embed="rId2"/>
          <a:srcRect l="43526" t="45554" r="897" b="544"/>
          <a:stretch>
            <a:fillRect/>
          </a:stretch>
        </p:blipFill>
        <p:spPr bwMode="auto">
          <a:xfrm>
            <a:off x="4605004" y="2129687"/>
            <a:ext cx="330327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РАБОТА\Выступление в Горьковке\Семья\Васили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3685" y="1523054"/>
            <a:ext cx="308428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РАБОТА\Выступление в Горьковке\Семья\Ула-Лу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165" y="1556823"/>
            <a:ext cx="3329269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7367" y="612345"/>
            <a:ext cx="1019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ВЗАИМООТНОШЕНИЯ В СЕМЬЕ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РАБОТА\Выступление в Горьковке\Семья\0+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680" y="1542535"/>
            <a:ext cx="540000" cy="540000"/>
          </a:xfrm>
          <a:prstGeom prst="rect">
            <a:avLst/>
          </a:prstGeom>
          <a:noFill/>
        </p:spPr>
      </p:pic>
      <p:pic>
        <p:nvPicPr>
          <p:cNvPr id="1029" name="Picture 5" descr="D:\РАБОТА\Выступление в Горьковке\Семья\6+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7076" y="2148016"/>
            <a:ext cx="540000" cy="540000"/>
          </a:xfrm>
          <a:prstGeom prst="rect">
            <a:avLst/>
          </a:prstGeom>
          <a:noFill/>
        </p:spPr>
      </p:pic>
      <p:pic>
        <p:nvPicPr>
          <p:cNvPr id="1030" name="Picture 6" descr="D:\РАБОТА\Выступление в Горьковке\Семья\12+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2957" y="1526745"/>
            <a:ext cx="540000" cy="5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ТА\Выступление в Горьковке\Семья\Ула-Лу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668" y="1470326"/>
            <a:ext cx="3923537" cy="509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7367" y="612345"/>
            <a:ext cx="1019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ВЗАИМООТНОШЕНИЯ В СЕМЬЕ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732638" y="2137719"/>
            <a:ext cx="703099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Михеева Тамара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Витальевна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Ула-Луна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её море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Тамара Михеева ; художник Стефания Янковская. - Санкт-Петербург : Речь, 2023. -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 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ил. – (Сказки для детей).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:\РАБОТА\Выступление в Горьковке\Семья\0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2314" y="1468396"/>
            <a:ext cx="720000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ARIA~1.BOC\AppData\Local\Temp\bat4A4A.tmp\Мама неандерталец_1.jpg"/>
          <p:cNvPicPr/>
          <p:nvPr/>
        </p:nvPicPr>
        <p:blipFill>
          <a:blip r:embed="rId2"/>
          <a:srcRect l="43526" t="45554" r="897" b="544"/>
          <a:stretch>
            <a:fillRect/>
          </a:stretch>
        </p:blipFill>
        <p:spPr bwMode="auto">
          <a:xfrm>
            <a:off x="428418" y="1499491"/>
            <a:ext cx="3859375" cy="509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7367" y="612345"/>
            <a:ext cx="1019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ВЗАИМООТНОШЕНИЯ В СЕМЬЕ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07924" y="2211860"/>
            <a:ext cx="708042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Лютикова Анастасия Александровна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мама - неандерталец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/ Анастасия Лютикова ; художник Анастасия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Серпрека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Москва : Пять четвертей, 2023. – 232 с. 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ил. – (Понарошку).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D:\РАБОТА\Выступление в Горьковке\Семья\6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8264" y="1505464"/>
            <a:ext cx="720000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Выступление в Горьковке\Семья\Васили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39" y="1485983"/>
            <a:ext cx="3634310" cy="509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7367" y="612345"/>
            <a:ext cx="1019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ВЗАИМООТНОШЕНИЯ В СЕМЬЕ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D:\РАБОТА\Выступление в Горьковке\Семья\12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270" y="1477318"/>
            <a:ext cx="720000" cy="720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83211" y="1655805"/>
            <a:ext cx="69444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Зайцева Александра Васильевна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Комарова Ксения Александровна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Василиса Ноль Калорий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Александра Зайцева, Ксения Комарова ; иллюстрации Евгении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Кишмарии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Москва : Волчок, 2024. - 191 с. : ил. - (Не прислоняться).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3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9414" y="1478992"/>
            <a:ext cx="31536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 descr="D:\РАБОТА\Выступление в Горьковке\Семья\Баба-я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6" y="1537086"/>
            <a:ext cx="3172689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avatars.mds.yandex.net/get-mpic/11539905/2a0000018cb185c02b4c46f01e246f1214f1/ori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002" y="2124102"/>
            <a:ext cx="330327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7367" y="612345"/>
            <a:ext cx="1019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СВЯЗЬ ПОКОЛЕНИЙ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РАБОТА\Выступление в Горьковке\Семья\0+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680" y="1542535"/>
            <a:ext cx="540000" cy="540000"/>
          </a:xfrm>
          <a:prstGeom prst="rect">
            <a:avLst/>
          </a:prstGeom>
          <a:noFill/>
        </p:spPr>
      </p:pic>
      <p:pic>
        <p:nvPicPr>
          <p:cNvPr id="1029" name="Picture 5" descr="D:\РАБОТА\Выступление в Горьковке\Семья\6+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7076" y="2148016"/>
            <a:ext cx="540000" cy="540000"/>
          </a:xfrm>
          <a:prstGeom prst="rect">
            <a:avLst/>
          </a:prstGeom>
          <a:noFill/>
        </p:spPr>
      </p:pic>
      <p:pic>
        <p:nvPicPr>
          <p:cNvPr id="13" name="Picture 4" descr="D:\РАБОТА\Выступление в Горьковке\Семья\0+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2269" y="1521941"/>
            <a:ext cx="540000" cy="5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РАБОТА\Выступление в Горьковке\Семья\Баба-я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76" y="1537086"/>
            <a:ext cx="3738485" cy="509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7367" y="612345"/>
            <a:ext cx="1019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СВЯЗЬ ПОКОЛЕНИЙ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РАБОТА\Выступление в Горьковке\Семья\0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453" y="1530178"/>
            <a:ext cx="720000" cy="720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955061" y="1643448"/>
            <a:ext cx="68085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Пикина Анастасия Сергеевна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к Бабе-яге внуки приехали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Анастасия Пикина ; иллюстрации Светланы Калюжной. - Ростов-на-Дону : Феникс-Премьер, 2023. – 72 с. 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ил. - (Открой книгу).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3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avatars.mds.yandex.net/get-mpic/11539905/2a0000018cb185c02b4c46f01e246f1214f1/ori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132" y="1432123"/>
            <a:ext cx="330327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7367" y="612345"/>
            <a:ext cx="1019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СВЯЗЬ ПОКОЛЕНИЙ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РАБОТА\Выступление в Горьковке\Семья\6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211" y="1406610"/>
            <a:ext cx="720000" cy="720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176585" y="2286001"/>
            <a:ext cx="75376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Осколкова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Валентина Алексеевна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Сбежали три бабушки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/ Валентина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Осколкова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 художник Елена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Москва : Пять четвертей, 2023. – 256 с. 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ил. – (Крестики-нолики).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3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1876</TotalTime>
  <Words>322</Words>
  <Application>Microsoft Office PowerPoint</Application>
  <PresentationFormat>Произвольный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Семья – это не главное, это ВСЁ!  рекомендательный список книг для детей к Году семьи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Амелина Ольга</dc:creator>
  <cp:lastModifiedBy>ОДБ</cp:lastModifiedBy>
  <cp:revision>201</cp:revision>
  <dcterms:created xsi:type="dcterms:W3CDTF">2023-05-24T08:59:50Z</dcterms:created>
  <dcterms:modified xsi:type="dcterms:W3CDTF">2024-05-16T06:43:16Z</dcterms:modified>
</cp:coreProperties>
</file>