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425" r:id="rId2"/>
    <p:sldId id="416" r:id="rId3"/>
    <p:sldId id="375" r:id="rId4"/>
    <p:sldId id="418" r:id="rId5"/>
    <p:sldId id="401" r:id="rId6"/>
    <p:sldId id="284" r:id="rId7"/>
    <p:sldId id="413" r:id="rId8"/>
    <p:sldId id="408" r:id="rId9"/>
    <p:sldId id="399" r:id="rId10"/>
    <p:sldId id="352" r:id="rId11"/>
    <p:sldId id="359" r:id="rId12"/>
    <p:sldId id="28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00099"/>
    <a:srgbClr val="003300"/>
    <a:srgbClr val="663300"/>
    <a:srgbClr val="C55D07"/>
    <a:srgbClr val="CC3300"/>
    <a:srgbClr val="808000"/>
    <a:srgbClr val="FFCC66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9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9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1071A-04D2-404B-8A19-F74F7F9ED4B3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533E5-5F4A-485C-9E6C-D7E5911A0C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220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D0A181-5054-49D4-93F5-1FF83DB24AB2}" type="slidenum">
              <a:rPr lang="ru-RU" altLang="ru-RU" smtClean="0">
                <a:latin typeface="Calibri" panose="020F0502020204030204" pitchFamily="34" charset="0"/>
              </a:rPr>
              <a:pPr/>
              <a:t>1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5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DC73B7-85B6-4EFC-8976-315B2852288D}" type="slidenum">
              <a:rPr lang="ru-RU" altLang="ru-RU" smtClean="0">
                <a:latin typeface="Calibri" panose="020F0502020204030204" pitchFamily="34" charset="0"/>
              </a:rPr>
              <a:pPr/>
              <a:t>12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147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646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945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72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179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819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94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944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94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29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94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D162E-D539-412A-9958-67C1909E738E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33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D162E-D539-412A-9958-67C1909E738E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CC1BA-AEF8-4584-AEA5-29EC957B5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57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338868" y="1039472"/>
            <a:ext cx="8317063" cy="216275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44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Дети, чтение, библиотека</a:t>
            </a:r>
            <a:r>
              <a:rPr lang="ru-RU" sz="44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ru-RU" sz="44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44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44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точки </a:t>
            </a:r>
            <a:r>
              <a:rPr lang="ru-RU" sz="44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взаимодействия</a:t>
            </a:r>
            <a:endParaRPr lang="ru-RU" sz="2800" b="1" dirty="0" smtClean="0">
              <a:ln w="28575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99" name="Rectangle 4"/>
          <p:cNvSpPr>
            <a:spLocks noGrp="1"/>
          </p:cNvSpPr>
          <p:nvPr>
            <p:ph idx="1"/>
          </p:nvPr>
        </p:nvSpPr>
        <p:spPr>
          <a:xfrm>
            <a:off x="796796" y="3669138"/>
            <a:ext cx="7621031" cy="765703"/>
          </a:xfrm>
        </p:spPr>
        <p:txBody>
          <a:bodyPr>
            <a:normAutofit/>
          </a:bodyPr>
          <a:lstStyle/>
          <a:p>
            <a:pPr marL="1588" indent="-1588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Окружная Татьяна Николаевна     директор Рязанской областной </a:t>
            </a:r>
          </a:p>
          <a:p>
            <a:pPr indent="19050" algn="r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детской библиотеки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2724719" y="6208372"/>
            <a:ext cx="2928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 Рязань, февраль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692182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4649" y="205307"/>
            <a:ext cx="8298238" cy="5064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Всероссийская акция «Читаем Анатолия Митяева»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381" y="1112108"/>
            <a:ext cx="5701169" cy="476965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090" y="2061713"/>
            <a:ext cx="2527865" cy="435556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5787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5199469" y="4197814"/>
            <a:ext cx="3816593" cy="2534067"/>
            <a:chOff x="211846" y="705201"/>
            <a:chExt cx="3324225" cy="2207154"/>
          </a:xfrm>
        </p:grpSpPr>
        <p:pic>
          <p:nvPicPr>
            <p:cNvPr id="22530" name="Picture 2" descr="http://www.rznodb.ru/userfiles/image/%D0%A0%D0%90%D0%99%D0%9E%D0%9D%D0%AB2016/Tyirnovo_1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11846" y="721605"/>
              <a:ext cx="3324225" cy="2190750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Прямоугольник 2"/>
            <p:cNvSpPr/>
            <p:nvPr/>
          </p:nvSpPr>
          <p:spPr>
            <a:xfrm>
              <a:off x="544152" y="705201"/>
              <a:ext cx="2977837" cy="5093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err="1" smtClean="0">
                  <a:solidFill>
                    <a:schemeClr val="bg1"/>
                  </a:solidFill>
                  <a:latin typeface="Calibri" pitchFamily="34" charset="0"/>
                </a:rPr>
                <a:t>Тырновская</a:t>
              </a:r>
              <a:r>
                <a:rPr lang="ru-RU" sz="1600" b="1" dirty="0" smtClean="0">
                  <a:solidFill>
                    <a:schemeClr val="bg1"/>
                  </a:solidFill>
                  <a:latin typeface="Calibri" pitchFamily="34" charset="0"/>
                </a:rPr>
                <a:t> сельская библиотека </a:t>
              </a:r>
              <a:r>
                <a:rPr lang="ru-RU" sz="1600" b="1" dirty="0" err="1" smtClean="0">
                  <a:solidFill>
                    <a:schemeClr val="bg1"/>
                  </a:solidFill>
                  <a:latin typeface="Calibri" pitchFamily="34" charset="0"/>
                </a:rPr>
                <a:t>Пронского</a:t>
              </a:r>
              <a:r>
                <a:rPr lang="ru-RU" sz="1600" b="1" dirty="0" smtClean="0">
                  <a:solidFill>
                    <a:schemeClr val="bg1"/>
                  </a:solidFill>
                  <a:latin typeface="Calibri" pitchFamily="34" charset="0"/>
                </a:rPr>
                <a:t> района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52250" y="4099031"/>
            <a:ext cx="3431732" cy="2648607"/>
            <a:chOff x="599583" y="2489142"/>
            <a:chExt cx="3026758" cy="2394761"/>
          </a:xfrm>
        </p:grpSpPr>
        <p:pic>
          <p:nvPicPr>
            <p:cNvPr id="22534" name="Picture 6" descr="http://www.rznodb.ru/userfiles/image/%D0%A0%D0%90%D0%99%D0%9E%D0%9D%D0%AB2016/Sas_Mit_1.JP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599583" y="2489142"/>
              <a:ext cx="3026758" cy="239476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Прямоугольник 7"/>
            <p:cNvSpPr/>
            <p:nvPr/>
          </p:nvSpPr>
          <p:spPr>
            <a:xfrm>
              <a:off x="823936" y="4541797"/>
              <a:ext cx="2695710" cy="3130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err="1" smtClean="0">
                  <a:solidFill>
                    <a:schemeClr val="bg1"/>
                  </a:solidFill>
                </a:rPr>
                <a:t>Сасовская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 детская библиотека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33016" y="854673"/>
            <a:ext cx="3642702" cy="2661448"/>
            <a:chOff x="5262147" y="3200300"/>
            <a:chExt cx="3409950" cy="2313039"/>
          </a:xfrm>
        </p:grpSpPr>
        <p:pic>
          <p:nvPicPr>
            <p:cNvPr id="22538" name="Picture 10" descr="http://www.rznodb.ru/userfiles/image/%D0%A0%D0%90%D0%99%D0%9E%D0%9D%D0%AB2016/Pr_Chit_2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5262147" y="3513088"/>
              <a:ext cx="3409950" cy="200025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5334314" y="3200300"/>
              <a:ext cx="2674691" cy="294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 err="1" smtClean="0">
                  <a:latin typeface="Calibri" pitchFamily="34" charset="0"/>
                </a:rPr>
                <a:t>Пронская</a:t>
              </a:r>
              <a:r>
                <a:rPr lang="ru-RU" sz="1600" b="1" dirty="0" smtClean="0">
                  <a:latin typeface="Calibri" pitchFamily="34" charset="0"/>
                </a:rPr>
                <a:t> детская библиотека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048036" y="871244"/>
            <a:ext cx="3958443" cy="2556761"/>
            <a:chOff x="4496240" y="-1063703"/>
            <a:chExt cx="3958443" cy="2556761"/>
          </a:xfrm>
        </p:grpSpPr>
        <p:pic>
          <p:nvPicPr>
            <p:cNvPr id="22542" name="Picture 14" descr="http://www.rznodb.ru/userfiles/image/%D0%A0%D0%90%D0%99%D0%9E%D0%9D%D0%AB2016/o%20voyne_3.JPG"/>
            <p:cNvPicPr>
              <a:picLocks noChangeAspect="1" noChangeArrowheads="1"/>
            </p:cNvPicPr>
            <p:nvPr/>
          </p:nvPicPr>
          <p:blipFill rotWithShape="1">
            <a:blip r:embed="rId7" cstate="email"/>
            <a:srcRect t="21820"/>
            <a:stretch/>
          </p:blipFill>
          <p:spPr bwMode="auto">
            <a:xfrm>
              <a:off x="4496240" y="-477080"/>
              <a:ext cx="3951213" cy="1970138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4515729" y="-1063703"/>
              <a:ext cx="39389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err="1" smtClean="0">
                  <a:latin typeface="Calibri" pitchFamily="34" charset="0"/>
                </a:rPr>
                <a:t>Касимовская</a:t>
              </a:r>
              <a:r>
                <a:rPr lang="ru-RU" sz="1600" b="1" dirty="0" smtClean="0">
                  <a:latin typeface="Calibri" pitchFamily="34" charset="0"/>
                </a:rPr>
                <a:t> центральная детская библиотека им. А.В. </a:t>
              </a:r>
              <a:r>
                <a:rPr lang="ru-RU" sz="1600" b="1" dirty="0" err="1" smtClean="0">
                  <a:latin typeface="Calibri" pitchFamily="34" charset="0"/>
                </a:rPr>
                <a:t>Ганзен</a:t>
              </a:r>
              <a:endParaRPr lang="ru-RU" sz="1600" b="1" dirty="0" smtClean="0">
                <a:latin typeface="Calibri" pitchFamily="34" charset="0"/>
              </a:endParaRPr>
            </a:p>
          </p:txBody>
        </p:sp>
      </p:grpSp>
      <p:sp>
        <p:nvSpPr>
          <p:cNvPr id="20" name="Заголовок 1"/>
          <p:cNvSpPr txBox="1">
            <a:spLocks/>
          </p:cNvSpPr>
          <p:nvPr/>
        </p:nvSpPr>
        <p:spPr>
          <a:xfrm>
            <a:off x="149292" y="113606"/>
            <a:ext cx="8890200" cy="4951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Митяевские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чтения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детских библиотеках Рязанской области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3435637" y="1937979"/>
            <a:ext cx="2093979" cy="3038269"/>
            <a:chOff x="3435637" y="1958113"/>
            <a:chExt cx="2093979" cy="3140968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637" y="1958113"/>
              <a:ext cx="2093979" cy="3140968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4713891" y="4776953"/>
              <a:ext cx="800903" cy="319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</a:rPr>
                <a:t>Рязань</a:t>
              </a:r>
              <a:endParaRPr kumimoji="0" lang="ru-RU" sz="3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105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 idx="4294967295"/>
          </p:nvPr>
        </p:nvSpPr>
        <p:spPr>
          <a:xfrm>
            <a:off x="995105" y="2663138"/>
            <a:ext cx="7358062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000" b="1" spc="3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chemeClr val="accent2">
                      <a:lumMod val="50000"/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35222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/>
          <a:stretch/>
        </p:blipFill>
        <p:spPr>
          <a:xfrm>
            <a:off x="251786" y="1092369"/>
            <a:ext cx="4420577" cy="308035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787" y="199443"/>
            <a:ext cx="8655146" cy="5064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Передвижная выставка </a:t>
            </a:r>
          </a:p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«Подарить ребенку книгу – подарить ребенку мир»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/>
          <a:stretch/>
        </p:blipFill>
        <p:spPr>
          <a:xfrm>
            <a:off x="251786" y="4609221"/>
            <a:ext cx="2967542" cy="212177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0"/>
          <a:stretch/>
        </p:blipFill>
        <p:spPr>
          <a:xfrm>
            <a:off x="3799468" y="3564467"/>
            <a:ext cx="5178610" cy="316653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t="4374" r="8796"/>
          <a:stretch/>
        </p:blipFill>
        <p:spPr>
          <a:xfrm rot="670147">
            <a:off x="5803612" y="1382300"/>
            <a:ext cx="2982425" cy="227443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661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891955" y="148160"/>
            <a:ext cx="7246961" cy="547688"/>
          </a:xfrm>
        </p:spPr>
        <p:txBody>
          <a:bodyPr>
            <a:normAutofit/>
          </a:bodyPr>
          <a:lstStyle/>
          <a:p>
            <a:pPr algn="ctr">
              <a:spcBef>
                <a:spcPts val="1800"/>
              </a:spcBef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Неделя детской и юношеской книги 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Ухолове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\\Olga\общая\foto\2017\НДК\Открытие НДК_Ухолово\IMG_4512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0335" y="834655"/>
            <a:ext cx="2607470" cy="2700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Заголовок 2"/>
          <p:cNvSpPr txBox="1">
            <a:spLocks/>
          </p:cNvSpPr>
          <p:nvPr/>
        </p:nvSpPr>
        <p:spPr>
          <a:xfrm>
            <a:off x="1100060" y="3620919"/>
            <a:ext cx="7206019" cy="547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Неделя детской и юношеской книги в Рязани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Рисунок 16" descr="D:\доступ\2017\НДК\НДК 26.03\IMG_4131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6441" y="4254871"/>
            <a:ext cx="3571545" cy="2340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D:\доступ\2017\НДК\закрытие ндк\IMG_4556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73866" y="4254871"/>
            <a:ext cx="4994531" cy="2340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D:\доступ\2017\НДК\Открытие НДК_Ухолово\IMG_4425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50481" y="834655"/>
            <a:ext cx="5371274" cy="2700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7851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91069" y="226155"/>
            <a:ext cx="8639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 февраля - международный День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книгодарения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4" t="22377" b="17913"/>
          <a:stretch/>
        </p:blipFill>
        <p:spPr>
          <a:xfrm flipH="1">
            <a:off x="204315" y="4237580"/>
            <a:ext cx="5003788" cy="2520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t="36869" r="37029" b="9450"/>
          <a:stretch/>
        </p:blipFill>
        <p:spPr>
          <a:xfrm>
            <a:off x="5430211" y="900436"/>
            <a:ext cx="3484341" cy="2520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9" r="11994"/>
          <a:stretch/>
        </p:blipFill>
        <p:spPr>
          <a:xfrm>
            <a:off x="5533723" y="4229480"/>
            <a:ext cx="3498005" cy="2520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t="15651" r="4115" b="15538"/>
          <a:stretch/>
        </p:blipFill>
        <p:spPr>
          <a:xfrm>
            <a:off x="190427" y="891810"/>
            <a:ext cx="4681703" cy="245645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86" y="2409283"/>
            <a:ext cx="3037398" cy="227804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26" t="9167" r="38383" b="81673"/>
          <a:stretch/>
        </p:blipFill>
        <p:spPr>
          <a:xfrm>
            <a:off x="204315" y="2417518"/>
            <a:ext cx="1656338" cy="89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43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9130" y="134781"/>
            <a:ext cx="7888675" cy="6832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50215" algn="ctr">
              <a:lnSpc>
                <a:spcPct val="80000"/>
              </a:lnSpc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Методическая помощь учреждениям культуры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indent="450215" algn="ctr">
              <a:lnSpc>
                <a:spcPct val="8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муниципальных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образований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9185" y="896359"/>
            <a:ext cx="89548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</a:rPr>
              <a:t>В 2017 году проведены межрегиональная конференция и 12 семинаров</a:t>
            </a:r>
          </a:p>
        </p:txBody>
      </p:sp>
      <p:pic>
        <p:nvPicPr>
          <p:cNvPr id="62466" name="Picture 2" descr="\\Belyaeva\доступ\!!!к отчету презенташки_2018\семинары метод\сасово\SAM_5226.JPG"/>
          <p:cNvPicPr>
            <a:picLocks noChangeAspect="1" noChangeArrowheads="1"/>
          </p:cNvPicPr>
          <p:nvPr/>
        </p:nvPicPr>
        <p:blipFill rotWithShape="1">
          <a:blip r:embed="rId4" cstate="email"/>
          <a:srcRect t="3924"/>
          <a:stretch/>
        </p:blipFill>
        <p:spPr bwMode="auto">
          <a:xfrm>
            <a:off x="150124" y="1440611"/>
            <a:ext cx="4471523" cy="252486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232013" y="1364777"/>
            <a:ext cx="429904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Зональный семинар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«Современная детская библиотека: традиции и инновации»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Сасово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62469" name="Picture 5" descr="\\Belyaeva\доступ\!!!к отчету презенташки_2018\семинары метод\алневский\DSC03266.JPG"/>
          <p:cNvPicPr>
            <a:picLocks noChangeAspect="1" noChangeArrowheads="1"/>
          </p:cNvPicPr>
          <p:nvPr/>
        </p:nvPicPr>
        <p:blipFill rotWithShape="1">
          <a:blip r:embed="rId5" cstate="email"/>
          <a:srcRect t="3430"/>
          <a:stretch/>
        </p:blipFill>
        <p:spPr bwMode="auto">
          <a:xfrm>
            <a:off x="5208438" y="1414731"/>
            <a:ext cx="3317391" cy="253786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5090607" y="3179929"/>
            <a:ext cx="33300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Семинар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«Индивидуальная работа с читателями-детьми»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Александро-Невский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62473" name="Picture 9" descr="\\Belyaeva\доступ\!!!к отчету презенташки_2018\семинары метод\7 июня родб\IMG_6579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6846" y="4069831"/>
            <a:ext cx="3425588" cy="2628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238836" y="5798366"/>
            <a:ext cx="42239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Зональный семинар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«Современная детская библиотека: традиции и инновации»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г. Рязань</a:t>
            </a:r>
          </a:p>
          <a:p>
            <a:pPr algn="ctr"/>
            <a:endParaRPr lang="ru-RU" sz="1400" b="1" i="1" dirty="0" smtClean="0">
              <a:solidFill>
                <a:schemeClr val="bg1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2477" name="Picture 13" descr="\\Belyaeva\доступ\2017\Семинар Клепики\1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60235" y="4070635"/>
            <a:ext cx="4285397" cy="269543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4572000" y="397726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i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Семинар «Роль библиотек в формировании экологической культуры населения» </a:t>
            </a:r>
          </a:p>
          <a:p>
            <a:pPr algn="ctr"/>
            <a:r>
              <a:rPr lang="ru-RU" sz="1400" b="1" i="1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Клепики</a:t>
            </a:r>
            <a:endParaRPr lang="ru-RU" sz="1400" b="1" i="1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396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4"/>
          <p:cNvGrpSpPr>
            <a:grpSpLocks noChangeAspect="1"/>
          </p:cNvGrpSpPr>
          <p:nvPr/>
        </p:nvGrpSpPr>
        <p:grpSpPr>
          <a:xfrm>
            <a:off x="5476146" y="4252594"/>
            <a:ext cx="3452764" cy="2411424"/>
            <a:chOff x="860727" y="1823924"/>
            <a:chExt cx="2896943" cy="1994818"/>
          </a:xfrm>
        </p:grpSpPr>
        <p:pic>
          <p:nvPicPr>
            <p:cNvPr id="11" name="Picture 2" descr="\\Olga\общая\foto\2017\КНИЖНОЕ ПРИКЛЮЧЕНИЕ\Касимов\DSC0224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0727" y="1823924"/>
              <a:ext cx="2896943" cy="1994818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2086270" y="1874570"/>
              <a:ext cx="1044980" cy="2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err="1" smtClean="0">
                  <a:latin typeface="Calibri" pitchFamily="34" charset="0"/>
                </a:rPr>
                <a:t>Касимов</a:t>
              </a:r>
              <a:endParaRPr lang="ru-RU" sz="1600" b="1" dirty="0">
                <a:latin typeface="Calibri" pitchFamily="34" charset="0"/>
              </a:endParaRPr>
            </a:p>
          </p:txBody>
        </p:sp>
      </p:grp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182814" y="662152"/>
            <a:ext cx="4120986" cy="2418777"/>
            <a:chOff x="156976" y="872779"/>
            <a:chExt cx="3365565" cy="2073237"/>
          </a:xfrm>
        </p:grpSpPr>
        <p:pic>
          <p:nvPicPr>
            <p:cNvPr id="7" name="Рисунок 6" descr="\\Olga\общая\foto\2017\КНИЖНОЕ ПРИКЛЮЧЕНИЕ\20 марта новомичуринск\113_PANA\P1130005.JPG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205153" y="872779"/>
              <a:ext cx="3317388" cy="2073237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75" name="Text Box 3"/>
            <p:cNvSpPr txBox="1">
              <a:spLocks noChangeArrowheads="1"/>
            </p:cNvSpPr>
            <p:nvPr/>
          </p:nvSpPr>
          <p:spPr bwMode="auto">
            <a:xfrm>
              <a:off x="156976" y="2568862"/>
              <a:ext cx="1421510" cy="357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Новомичуринск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906175" y="2399350"/>
            <a:ext cx="3512122" cy="2520000"/>
            <a:chOff x="7697584" y="5425031"/>
            <a:chExt cx="2881421" cy="2160000"/>
          </a:xfrm>
        </p:grpSpPr>
        <p:pic>
          <p:nvPicPr>
            <p:cNvPr id="16" name="Picture 2" descr="\\Olga\общая\foto\2017\КНИЖНОЕ ПРИКЛЮЧЕНИЕ\28 марта_Сасово\P1130396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697584" y="5425031"/>
              <a:ext cx="2880000" cy="2160000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9893805" y="7219735"/>
              <a:ext cx="685200" cy="290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</a:rPr>
                <a:t>Сасово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79400" y="80916"/>
            <a:ext cx="8557069" cy="4616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Областной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квест-конкурс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Книжное приключение»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6211609" y="614854"/>
            <a:ext cx="2822028" cy="2506718"/>
            <a:chOff x="5861625" y="3992751"/>
            <a:chExt cx="2047798" cy="1919852"/>
          </a:xfrm>
        </p:grpSpPr>
        <p:pic>
          <p:nvPicPr>
            <p:cNvPr id="13" name="Picture 9" descr="\\Olga\общая\foto\2017\КНИЖНОЕ ПРИКЛЮЧЕНИЕ\23 марта_Сараи\DSC0252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61625" y="3992751"/>
              <a:ext cx="2047798" cy="1919852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5920999" y="4001826"/>
              <a:ext cx="717918" cy="25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/>
                <a:t>Сараи</a:t>
              </a:r>
              <a:endParaRPr lang="ru-RU" sz="1600" b="1" dirty="0"/>
            </a:p>
          </p:txBody>
        </p:sp>
      </p:grp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202287" y="4126505"/>
            <a:ext cx="3574474" cy="2520000"/>
            <a:chOff x="3492000" y="2709000"/>
            <a:chExt cx="2160000" cy="1440000"/>
          </a:xfrm>
        </p:grpSpPr>
        <p:pic>
          <p:nvPicPr>
            <p:cNvPr id="4" name="Рисунок 3" descr="\\Olga\общая\foto\2017\КНИЖНОЕ ПРИКЛЮЧЕНИЕ\17 марта_Рязань\IMG_3825.JPG"/>
            <p:cNvPicPr/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3492000" y="2709000"/>
              <a:ext cx="2160000" cy="1440000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74" name="Text Box 2"/>
            <p:cNvSpPr txBox="1">
              <a:spLocks noChangeArrowheads="1"/>
            </p:cNvSpPr>
            <p:nvPr/>
          </p:nvSpPr>
          <p:spPr bwMode="auto">
            <a:xfrm>
              <a:off x="3522603" y="3887585"/>
              <a:ext cx="569303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Рязань</a:t>
              </a:r>
              <a:endPara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0648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9" name="Picture 2"/>
          <p:cNvPicPr>
            <a:picLocks noChangeAspect="1" noChangeArrowheads="1"/>
          </p:cNvPicPr>
          <p:nvPr/>
        </p:nvPicPr>
        <p:blipFill>
          <a:blip r:embed="rId4"/>
          <a:srcRect l="2483" t="13835" r="1198" b="62395"/>
          <a:stretch>
            <a:fillRect/>
          </a:stretch>
        </p:blipFill>
        <p:spPr bwMode="auto">
          <a:xfrm>
            <a:off x="0" y="0"/>
            <a:ext cx="915670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3457" b="14144"/>
          <a:stretch/>
        </p:blipFill>
        <p:spPr>
          <a:xfrm>
            <a:off x="-1" y="1749425"/>
            <a:ext cx="9143591" cy="510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62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126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582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06599" y="271228"/>
            <a:ext cx="4851930" cy="5064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VII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Ганзеновские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чтения»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" b="18889"/>
          <a:stretch/>
        </p:blipFill>
        <p:spPr>
          <a:xfrm>
            <a:off x="208131" y="1052579"/>
            <a:ext cx="2030844" cy="247544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2506133" y="1052579"/>
            <a:ext cx="2641599" cy="2476407"/>
            <a:chOff x="846434" y="3800606"/>
            <a:chExt cx="2613913" cy="267986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7" r="69568" b="55749"/>
            <a:stretch/>
          </p:blipFill>
          <p:spPr>
            <a:xfrm>
              <a:off x="846434" y="3808864"/>
              <a:ext cx="2612885" cy="2671603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Прямоугольник 11"/>
            <p:cNvSpPr/>
            <p:nvPr/>
          </p:nvSpPr>
          <p:spPr bwMode="auto">
            <a:xfrm>
              <a:off x="846434" y="3800606"/>
              <a:ext cx="2613913" cy="799350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400" b="1" dirty="0" err="1" smtClean="0"/>
                <a:t>Видеоприветствие</a:t>
              </a:r>
              <a:r>
                <a:rPr lang="ru-RU" sz="1400" b="1" dirty="0" smtClean="0"/>
                <a:t> </a:t>
              </a:r>
            </a:p>
            <a:p>
              <a:pPr algn="ctr"/>
              <a:r>
                <a:rPr lang="ru-RU" sz="1400" b="1" dirty="0" smtClean="0"/>
                <a:t>посла </a:t>
              </a:r>
              <a:r>
                <a:rPr lang="ru-RU" sz="1400" b="1" dirty="0"/>
                <a:t>Королевства Дании </a:t>
              </a:r>
              <a:r>
                <a:rPr lang="ru-RU" sz="1400" b="1" dirty="0" smtClean="0"/>
                <a:t>Томаса </a:t>
              </a:r>
              <a:r>
                <a:rPr lang="ru-RU" sz="1400" b="1" dirty="0" err="1" smtClean="0"/>
                <a:t>Винклера</a:t>
              </a:r>
              <a:endParaRPr lang="ru-RU" sz="1400" b="1" dirty="0"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b="18539"/>
          <a:stretch/>
        </p:blipFill>
        <p:spPr>
          <a:xfrm>
            <a:off x="735139" y="3988763"/>
            <a:ext cx="4411554" cy="255627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DSCN6518.JPG"/>
          <p:cNvPicPr>
            <a:picLocks noGrp="1" noChangeAspect="1"/>
          </p:cNvPicPr>
          <p:nvPr isPhoto="1"/>
        </p:nvPicPr>
        <p:blipFill>
          <a:blip r:embed="rId7" cstate="print"/>
          <a:srcRect t="13541" r="4166" b="21875"/>
          <a:stretch>
            <a:fillRect/>
          </a:stretch>
        </p:blipFill>
        <p:spPr>
          <a:xfrm rot="21337926">
            <a:off x="245242" y="3843678"/>
            <a:ext cx="1532967" cy="10330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1" r="10888" b="7921"/>
          <a:stretch/>
        </p:blipFill>
        <p:spPr>
          <a:xfrm>
            <a:off x="5705579" y="3994790"/>
            <a:ext cx="2928945" cy="255024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9" b="23099"/>
          <a:stretch/>
        </p:blipFill>
        <p:spPr>
          <a:xfrm>
            <a:off x="5417528" y="1053541"/>
            <a:ext cx="3505048" cy="247544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/>
          <p:cNvSpPr/>
          <p:nvPr/>
        </p:nvSpPr>
        <p:spPr bwMode="auto">
          <a:xfrm>
            <a:off x="4831323" y="3285212"/>
            <a:ext cx="1027031" cy="307777"/>
          </a:xfrm>
          <a:prstGeom prst="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г. Рязань</a:t>
            </a:r>
            <a:endParaRPr lang="ru-RU" sz="1400" b="1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4852239" y="3951323"/>
            <a:ext cx="1027031" cy="307777"/>
          </a:xfrm>
          <a:prstGeom prst="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/>
              <a:t>г. </a:t>
            </a:r>
            <a:r>
              <a:rPr lang="ru-RU" sz="1400" b="1" dirty="0" err="1"/>
              <a:t>Касимов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797888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4417</TotalTime>
  <Words>182</Words>
  <Application>Microsoft Office PowerPoint</Application>
  <PresentationFormat>Экран (4:3)</PresentationFormat>
  <Paragraphs>42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Дети, чтение, библиотека:  точки взаимодействия</vt:lpstr>
      <vt:lpstr>Презентация PowerPoint</vt:lpstr>
      <vt:lpstr>Неделя детской и юношеской книги в Ухолове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339</cp:revision>
  <dcterms:created xsi:type="dcterms:W3CDTF">2017-01-12T11:51:14Z</dcterms:created>
  <dcterms:modified xsi:type="dcterms:W3CDTF">2018-02-26T13:25:54Z</dcterms:modified>
</cp:coreProperties>
</file>