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</p:sldIdLst>
  <p:sldSz cx="5761038" cy="3240088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2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0045D-1BE4-4FA6-AD40-736AF377E28F}" v="2" dt="2020-04-13T09:20:49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9" autoAdjust="0"/>
  </p:normalViewPr>
  <p:slideViewPr>
    <p:cSldViewPr>
      <p:cViewPr>
        <p:scale>
          <a:sx n="134" d="100"/>
          <a:sy n="134" d="100"/>
        </p:scale>
        <p:origin x="-90" y="-222"/>
      </p:cViewPr>
      <p:guideLst>
        <p:guide orient="horz" pos="1021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E50045D-1BE4-4FA6-AD40-736AF377E28F}"/>
    <pc:docChg chg="modSld">
      <pc:chgData name="" userId="" providerId="" clId="Web-{3E50045D-1BE4-4FA6-AD40-736AF377E28F}" dt="2020-04-13T09:20:49.206" v="1" actId="20577"/>
      <pc:docMkLst>
        <pc:docMk/>
      </pc:docMkLst>
      <pc:sldChg chg="modSp">
        <pc:chgData name="" userId="" providerId="" clId="Web-{3E50045D-1BE4-4FA6-AD40-736AF377E28F}" dt="2020-04-13T09:20:49.206" v="1" actId="20577"/>
        <pc:sldMkLst>
          <pc:docMk/>
          <pc:sldMk cId="0" sldId="271"/>
        </pc:sldMkLst>
        <pc:spChg chg="mod">
          <ac:chgData name="" userId="" providerId="" clId="Web-{3E50045D-1BE4-4FA6-AD40-736AF377E28F}" dt="2020-04-13T09:20:49.206" v="1" actId="20577"/>
          <ac:spMkLst>
            <pc:docMk/>
            <pc:sldMk cId="0" sldId="271"/>
            <ac:spMk id="1843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530225"/>
            <a:ext cx="4319588" cy="11287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725" y="1701800"/>
            <a:ext cx="4319588" cy="7826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DE964-6823-43F2-BA5D-2ABBBD2826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524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07E6C-333C-4238-9C78-AE9D38F7D3D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4351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8300" y="130175"/>
            <a:ext cx="1295400" cy="2763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130175"/>
            <a:ext cx="3738562" cy="2763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BD9D-3D8D-4DAB-AAC8-B5AED8176C5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2946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CE972-A7BE-49C4-8310-B29E0AD95CE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3788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808038"/>
            <a:ext cx="4968875" cy="13477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700" y="2168525"/>
            <a:ext cx="4968875" cy="7080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6753B-0902-41C0-8C5A-41122D3220D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7000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755650"/>
            <a:ext cx="2516187" cy="2138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925" y="755650"/>
            <a:ext cx="2517775" cy="2138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68941-D61A-4E8A-9522-7BB34CD41B8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976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173038"/>
            <a:ext cx="4968875" cy="625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875" y="793750"/>
            <a:ext cx="2436813" cy="390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875" y="1184275"/>
            <a:ext cx="2436813" cy="1739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6238" y="793750"/>
            <a:ext cx="2449512" cy="390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6238" y="1184275"/>
            <a:ext cx="2449512" cy="1739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89476-B657-4C83-A2D3-4ACC9D307F4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656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63F93-D03A-47F3-829A-C44E2EC55C2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532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CBD8B-0EBD-4BFD-AEB4-DFCFDF3DA4D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9314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15900"/>
            <a:ext cx="1857375" cy="7556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513" y="466725"/>
            <a:ext cx="2916237" cy="2301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875" y="971550"/>
            <a:ext cx="1857375" cy="18018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DE906-AB31-453D-86FF-8C232AD470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110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15900"/>
            <a:ext cx="1857375" cy="7556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9513" y="466725"/>
            <a:ext cx="2916237" cy="2301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875" y="971550"/>
            <a:ext cx="1857375" cy="18018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EAC48-56C4-4442-B402-A398E0F3B82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877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30175"/>
            <a:ext cx="518636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755650"/>
            <a:ext cx="5186362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2951163"/>
            <a:ext cx="13446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defTabSz="514350">
              <a:defRPr sz="800"/>
            </a:lvl1pPr>
          </a:lstStyle>
          <a:p>
            <a:endParaRPr lang="ru-R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2951163"/>
            <a:ext cx="1824038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ctr" defTabSz="514350">
              <a:defRPr sz="800"/>
            </a:lvl1pPr>
          </a:lstStyle>
          <a:p>
            <a:endParaRPr lang="ru-R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2951163"/>
            <a:ext cx="1344612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r" defTabSz="514350">
              <a:defRPr sz="800"/>
            </a:lvl1pPr>
          </a:lstStyle>
          <a:p>
            <a:fld id="{4E81A755-4DED-4F40-A3BA-B5F628D582C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fontAlgn="base">
        <a:spcBef>
          <a:spcPct val="0"/>
        </a:spcBef>
        <a:spcAft>
          <a:spcPct val="0"/>
        </a:spcAft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</a:defRPr>
      </a:lvl2pPr>
      <a:lvl3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</a:defRPr>
      </a:lvl3pPr>
      <a:lvl4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</a:defRPr>
      </a:lvl4pPr>
      <a:lvl5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</a:defRPr>
      </a:lvl5pPr>
      <a:lvl6pPr marL="4572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</a:defRPr>
      </a:lvl6pPr>
      <a:lvl7pPr marL="9144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93675" indent="-193675" algn="l" defTabSz="514350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defTabSz="514350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spcBef>
          <a:spcPct val="20000"/>
        </a:spcBef>
        <a:spcAft>
          <a:spcPct val="0"/>
        </a:spcAft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spcBef>
          <a:spcPct val="20000"/>
        </a:spcBef>
        <a:spcAft>
          <a:spcPct val="0"/>
        </a:spcAft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Обложк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Фо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20200411_1707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177925"/>
            <a:ext cx="2362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952750" y="1116013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1200" b="1">
                <a:latin typeface="Calibri" panose="020F0502020204030204" pitchFamily="34" charset="0"/>
              </a:rPr>
              <a:t>С двух сторон к куличу приклеиваем ручки.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Фо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20200411_1708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87450"/>
            <a:ext cx="2081213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447925" y="1181100"/>
            <a:ext cx="30241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en-US" sz="1200" b="1">
                <a:latin typeface="Calibri" panose="020F0502020204030204" pitchFamily="34" charset="0"/>
              </a:rPr>
              <a:t>Теперь очередь глазури-«помадки». Берем «помадку» и аккуратно приклеиваем сверху квадрата.</a:t>
            </a:r>
            <a:r>
              <a:rPr lang="ru-RU" altLang="en-US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Фо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20200411_1709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46188"/>
            <a:ext cx="1898650" cy="17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370138" y="1187450"/>
            <a:ext cx="210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1200" b="1">
                <a:latin typeface="Calibri" panose="020F0502020204030204" pitchFamily="34" charset="0"/>
              </a:rPr>
              <a:t>Приклеиваем глаза и щечки.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5761038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20200411_1717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314450"/>
            <a:ext cx="2128838" cy="1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520950" y="1195388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en-US" sz="1200" b="1">
                <a:latin typeface="Calibri" panose="020F0502020204030204" pitchFamily="34" charset="0"/>
              </a:rPr>
              <a:t>Приклеиваем почки к веточкам вербы в произвольном порядке.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Фо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57610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20200412_1631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900113"/>
            <a:ext cx="25781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63600" y="107950"/>
            <a:ext cx="4249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200" b="1">
                <a:latin typeface="Calibri" panose="020F0502020204030204" pitchFamily="34" charset="0"/>
              </a:rPr>
              <a:t>Ну а дальше дело за малым: украшаем наш кулич «посыпкой» и рисуем улыбку с помощью разноцветных фломастеров.</a:t>
            </a:r>
          </a:p>
          <a:p>
            <a:pPr algn="ctr"/>
            <a:r>
              <a:rPr lang="ru-RU" altLang="en-US" sz="1200" b="1">
                <a:latin typeface="Calibri" panose="020F0502020204030204" pitchFamily="34" charset="0"/>
              </a:rPr>
              <a:t>«Веселый куличик» готов!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Фо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44463" y="749181"/>
            <a:ext cx="547211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en-US" sz="1400" b="1" dirty="0">
                <a:latin typeface="Calibri" panose="020F0502020204030204" pitchFamily="34" charset="0"/>
              </a:rPr>
              <a:t>Пасха – это один из самых светлых и радостных праздников. Его ждут и любят все. Каждая семья старается красиво украсить дом, приготовить пасхальные яйца и куличи. В это день принято дарить родным и близким приятные сюрпризы и подарки. </a:t>
            </a:r>
          </a:p>
          <a:p>
            <a:pPr algn="ctr"/>
            <a:r>
              <a:rPr lang="ru-RU" altLang="en-US" sz="1400" b="1" dirty="0">
                <a:latin typeface="Calibri"/>
                <a:cs typeface="Calibri"/>
              </a:rPr>
              <a:t>Оригинальная аппликация на праздник Пасхи – это именно то, с чем превосходно справится ребенок под руководством родителей дома. </a:t>
            </a:r>
            <a:r>
              <a:rPr lang="ru-RU" altLang="en-US" sz="1400" b="1" dirty="0" smtClean="0">
                <a:latin typeface="Calibri"/>
                <a:cs typeface="Calibri"/>
              </a:rPr>
              <a:t>  </a:t>
            </a:r>
            <a:r>
              <a:rPr lang="ru-RU" altLang="en-US" sz="1400" b="1" dirty="0">
                <a:latin typeface="Calibri"/>
                <a:cs typeface="Calibri"/>
              </a:rPr>
              <a:t>Предлагаем вам сделать праздничный кулич из бумаги. </a:t>
            </a:r>
            <a:endParaRPr lang="ru-RU" altLang="en-US" sz="1400" b="1" dirty="0">
              <a:latin typeface="Calibri" panose="020F050202020403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Фо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609725" y="157163"/>
            <a:ext cx="2768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1435" tIns="25718" rIns="51435" bIns="25718"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435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71525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28700"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859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431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003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857500"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1400" b="1">
                <a:latin typeface="Calibri" panose="020F0502020204030204" pitchFamily="34" charset="0"/>
              </a:rPr>
              <a:t>Материалы и инструменты</a:t>
            </a:r>
          </a:p>
        </p:txBody>
      </p:sp>
      <p:pic>
        <p:nvPicPr>
          <p:cNvPr id="16390" name="Picture 6" descr="Цветная бумаг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769938"/>
            <a:ext cx="1677987" cy="10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Ножниц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769938"/>
            <a:ext cx="1814512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Кл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017713"/>
            <a:ext cx="1677987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Фломастер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2022475"/>
            <a:ext cx="1725613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Фо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20200411_1701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041400"/>
            <a:ext cx="2813050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313113" y="900113"/>
            <a:ext cx="21590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1200" b="1">
                <a:latin typeface="Calibri" panose="020F0502020204030204" pitchFamily="34" charset="0"/>
              </a:rPr>
              <a:t>Детали для аппликации</a:t>
            </a:r>
            <a:r>
              <a:rPr lang="en-US" altLang="en-US" sz="1200" b="1">
                <a:latin typeface="Calibri" panose="020F0502020204030204" pitchFamily="34" charset="0"/>
              </a:rPr>
              <a:t>:</a:t>
            </a:r>
            <a:endParaRPr lang="ru-RU" altLang="en-US" sz="1200" b="1">
              <a:latin typeface="Calibri" panose="020F0502020204030204" pitchFamily="34" charset="0"/>
            </a:endParaRPr>
          </a:p>
          <a:p>
            <a:r>
              <a:rPr lang="ru-RU" altLang="en-US" sz="1200" b="1">
                <a:latin typeface="Calibri" panose="020F0502020204030204" pitchFamily="34" charset="0"/>
              </a:rPr>
              <a:t>- лист цветного картона</a:t>
            </a:r>
            <a:r>
              <a:rPr lang="en-US" altLang="en-US" sz="1200" b="1">
                <a:latin typeface="Calibri" panose="020F0502020204030204" pitchFamily="34" charset="0"/>
              </a:rPr>
              <a:t>;</a:t>
            </a:r>
            <a:endParaRPr lang="ru-RU" altLang="en-US" sz="1200" b="1">
              <a:latin typeface="Calibri" panose="020F0502020204030204" pitchFamily="34" charset="0"/>
            </a:endParaRPr>
          </a:p>
          <a:p>
            <a:r>
              <a:rPr lang="ru-RU" altLang="en-US" sz="1200" b="1">
                <a:latin typeface="Calibri" panose="020F0502020204030204" pitchFamily="34" charset="0"/>
              </a:rPr>
              <a:t>- корзиночка для кулича, вырезанная из бумаги белого цвета.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Фо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20200411_1659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16013"/>
            <a:ext cx="237648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592388" y="340212"/>
            <a:ext cx="309721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2563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81063" indent="-34290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03350" indent="-34290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25638" indent="-34290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7925" indent="-34290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5125" indent="-342900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62325" indent="-342900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9525" indent="-342900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6725" indent="-342900" fontAlgn="base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en-US" sz="1200" b="1" dirty="0">
                <a:latin typeface="Calibri" panose="020F0502020204030204" pitchFamily="34" charset="0"/>
              </a:rPr>
              <a:t>Детали для кулича</a:t>
            </a:r>
            <a:r>
              <a:rPr lang="en-US" altLang="en-US" sz="1200" b="1" dirty="0">
                <a:latin typeface="Calibri" panose="020F0502020204030204" pitchFamily="34" charset="0"/>
              </a:rPr>
              <a:t>:</a:t>
            </a:r>
            <a:endParaRPr lang="ru-RU" altLang="en-US" sz="1200" b="1" dirty="0">
              <a:latin typeface="Calibri" panose="020F0502020204030204" pitchFamily="34" charset="0"/>
            </a:endParaRPr>
          </a:p>
          <a:p>
            <a:pPr algn="just"/>
            <a:r>
              <a:rPr lang="ru-RU" altLang="en-US" sz="1200" b="1" dirty="0" smtClean="0">
                <a:latin typeface="Calibri" panose="020F0502020204030204" pitchFamily="34" charset="0"/>
              </a:rPr>
              <a:t>- шаблон </a:t>
            </a:r>
            <a:r>
              <a:rPr lang="ru-RU" altLang="en-US" sz="1200" b="1" dirty="0">
                <a:latin typeface="Calibri" panose="020F0502020204030204" pitchFamily="34" charset="0"/>
              </a:rPr>
              <a:t>кулича – квадрат со сторонами 15 см., вырезанный из бумаги коричневого или желтого цвета;</a:t>
            </a:r>
            <a:endParaRPr lang="en-US" altLang="en-US" sz="1200" b="1" dirty="0">
              <a:latin typeface="Calibri" panose="020F0502020204030204" pitchFamily="34" charset="0"/>
            </a:endParaRPr>
          </a:p>
          <a:p>
            <a:pPr algn="just"/>
            <a:r>
              <a:rPr lang="en-US" altLang="en-US" sz="1200" b="1" dirty="0" smtClean="0">
                <a:latin typeface="Calibri" panose="020F0502020204030204" pitchFamily="34" charset="0"/>
              </a:rPr>
              <a:t>-</a:t>
            </a:r>
            <a:r>
              <a:rPr lang="ru-RU" altLang="en-US" sz="1200" b="1" dirty="0" smtClean="0">
                <a:latin typeface="Calibri" panose="020F0502020204030204" pitchFamily="34" charset="0"/>
              </a:rPr>
              <a:t> глазурь-</a:t>
            </a:r>
            <a:r>
              <a:rPr lang="ru-RU" altLang="en-US" sz="1200" b="1" dirty="0">
                <a:latin typeface="Calibri" panose="020F0502020204030204" pitchFamily="34" charset="0"/>
              </a:rPr>
              <a:t>«помадка» из бумаги белого цвета</a:t>
            </a:r>
            <a:r>
              <a:rPr lang="en-US" altLang="en-US" sz="1200" b="1" dirty="0">
                <a:latin typeface="Calibri" panose="020F0502020204030204" pitchFamily="34" charset="0"/>
              </a:rPr>
              <a:t>;</a:t>
            </a:r>
            <a:endParaRPr lang="ru-RU" altLang="en-US" sz="1200" b="1" dirty="0">
              <a:latin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ru-RU" altLang="en-US" sz="1200" b="1" dirty="0" smtClean="0">
                <a:latin typeface="Calibri" panose="020F0502020204030204" pitchFamily="34" charset="0"/>
              </a:rPr>
              <a:t> 2 </a:t>
            </a:r>
            <a:r>
              <a:rPr lang="ru-RU" altLang="en-US" sz="1200" b="1" dirty="0">
                <a:latin typeface="Calibri" panose="020F0502020204030204" pitchFamily="34" charset="0"/>
              </a:rPr>
              <a:t>кружочка из бумаги красного или розового цвета – щечки кулича</a:t>
            </a:r>
            <a:r>
              <a:rPr lang="en-US" altLang="en-US" sz="1200" b="1" dirty="0">
                <a:latin typeface="Calibri" panose="020F0502020204030204" pitchFamily="34" charset="0"/>
              </a:rPr>
              <a:t>;</a:t>
            </a:r>
            <a:endParaRPr lang="ru-RU" altLang="en-US" sz="1200" b="1" dirty="0">
              <a:latin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ru-RU" altLang="en-US" sz="1200" b="1" dirty="0" smtClean="0">
                <a:latin typeface="Calibri" panose="020F0502020204030204" pitchFamily="34" charset="0"/>
              </a:rPr>
              <a:t> 2 </a:t>
            </a:r>
            <a:r>
              <a:rPr lang="ru-RU" altLang="en-US" sz="1200" b="1" dirty="0">
                <a:latin typeface="Calibri" panose="020F0502020204030204" pitchFamily="34" charset="0"/>
              </a:rPr>
              <a:t>кружочка из бумаги белого цвета – глаза для поделки</a:t>
            </a:r>
            <a:r>
              <a:rPr lang="en-US" altLang="en-US" sz="1200" b="1" dirty="0">
                <a:latin typeface="Calibri" panose="020F050202020403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altLang="en-US" sz="1200" b="1" dirty="0" smtClean="0">
                <a:latin typeface="Calibri" panose="020F0502020204030204" pitchFamily="34" charset="0"/>
              </a:rPr>
              <a:t> из </a:t>
            </a:r>
            <a:r>
              <a:rPr lang="ru-RU" altLang="en-US" sz="1200" b="1" dirty="0">
                <a:latin typeface="Calibri" panose="020F0502020204030204" pitchFamily="34" charset="0"/>
              </a:rPr>
              <a:t>черной цветной бумаги вырезаем 2 зрачка для глаз и наклеиваем их на кружочки из белой бумаги.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Фо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20200411_170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041400"/>
            <a:ext cx="2586038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024188" y="755650"/>
            <a:ext cx="252095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1200" b="1">
                <a:latin typeface="Calibri" panose="020F0502020204030204" pitchFamily="34" charset="0"/>
              </a:rPr>
              <a:t>Детали для веточек вербы</a:t>
            </a:r>
            <a:r>
              <a:rPr lang="en-US" altLang="en-US" sz="1200" b="1">
                <a:latin typeface="Calibri" panose="020F0502020204030204" pitchFamily="34" charset="0"/>
              </a:rPr>
              <a:t>:</a:t>
            </a:r>
            <a:endParaRPr lang="ru-RU" altLang="en-US" sz="1200" b="1">
              <a:latin typeface="Calibri" panose="020F0502020204030204" pitchFamily="34" charset="0"/>
            </a:endParaRPr>
          </a:p>
          <a:p>
            <a:r>
              <a:rPr lang="ru-RU" altLang="en-US" sz="1200" b="1">
                <a:latin typeface="Calibri" panose="020F0502020204030204" pitchFamily="34" charset="0"/>
              </a:rPr>
              <a:t>- из цветной бумаги вырезаем веточки вербы – произвольно</a:t>
            </a:r>
            <a:r>
              <a:rPr lang="en-US" altLang="en-US" sz="1200" b="1"/>
              <a:t>;</a:t>
            </a:r>
            <a:endParaRPr lang="ru-RU" altLang="en-US" sz="1200" b="1"/>
          </a:p>
          <a:p>
            <a:r>
              <a:rPr lang="ru-RU" altLang="en-US" sz="1200" b="1">
                <a:latin typeface="Calibri" panose="020F0502020204030204" pitchFamily="34" charset="0"/>
              </a:rPr>
              <a:t>- из белой бумаги вырезаем почки вербы</a:t>
            </a:r>
            <a:r>
              <a:rPr lang="en-US" altLang="en-US" sz="1200" b="1"/>
              <a:t>;</a:t>
            </a:r>
            <a:endParaRPr lang="ru-RU" altLang="en-US" sz="1200" b="1"/>
          </a:p>
          <a:p>
            <a:r>
              <a:rPr lang="ru-RU" altLang="en-US" sz="1200" b="1">
                <a:latin typeface="Calibri" panose="020F0502020204030204" pitchFamily="34" charset="0"/>
              </a:rPr>
              <a:t>- из цветной бумаги вырезаем серединки почек вербы и приклеиваем их в центр белой основы для почек.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Фо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20200411_1705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16013"/>
            <a:ext cx="2266950" cy="1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592388" y="998538"/>
            <a:ext cx="25209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en-US" sz="1200" b="1"/>
              <a:t>На лист цветного картона приклеиваем веточки будущей вербы.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Фо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10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20200411_1706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185863"/>
            <a:ext cx="2405063" cy="1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952750" y="1187450"/>
            <a:ext cx="2519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1200" b="1">
                <a:latin typeface="Calibri" panose="020F0502020204030204" pitchFamily="34" charset="0"/>
              </a:rPr>
              <a:t>Корзиночку для кулича, вырезанную из бумаги белого цвета, приклеиваем на основу для аппликации.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Фон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0"/>
            <a:ext cx="57610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20200411_1706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143000"/>
            <a:ext cx="2449512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736850" y="1044575"/>
            <a:ext cx="280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14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1200" b="1">
                <a:latin typeface="Calibri" panose="020F0502020204030204" pitchFamily="34" charset="0"/>
              </a:rPr>
              <a:t>Шаблон кулича – квадрат со сторонами 15 см., вырезанный из бумаги коричневого или желтого цвета, приклеиваем на корзиночку.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314</Words>
  <Application>Microsoft Office PowerPoint</Application>
  <PresentationFormat>Произвольный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User</cp:lastModifiedBy>
  <cp:revision>47</cp:revision>
  <dcterms:created xsi:type="dcterms:W3CDTF">2020-04-11T18:37:30Z</dcterms:created>
  <dcterms:modified xsi:type="dcterms:W3CDTF">2020-04-14T06:20:46Z</dcterms:modified>
</cp:coreProperties>
</file>