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91" r:id="rId2"/>
    <p:sldId id="293" r:id="rId3"/>
    <p:sldId id="295" r:id="rId4"/>
    <p:sldId id="294" r:id="rId5"/>
    <p:sldId id="299" r:id="rId6"/>
    <p:sldId id="342" r:id="rId7"/>
    <p:sldId id="296" r:id="rId8"/>
    <p:sldId id="313" r:id="rId9"/>
    <p:sldId id="301" r:id="rId10"/>
    <p:sldId id="316" r:id="rId11"/>
    <p:sldId id="320" r:id="rId12"/>
    <p:sldId id="337" r:id="rId13"/>
    <p:sldId id="324" r:id="rId14"/>
    <p:sldId id="338" r:id="rId15"/>
    <p:sldId id="341" r:id="rId16"/>
    <p:sldId id="340" r:id="rId17"/>
    <p:sldId id="323" r:id="rId18"/>
    <p:sldId id="336" r:id="rId19"/>
    <p:sldId id="343" r:id="rId20"/>
    <p:sldId id="317" r:id="rId21"/>
    <p:sldId id="319" r:id="rId22"/>
    <p:sldId id="318" r:id="rId23"/>
    <p:sldId id="327" r:id="rId24"/>
    <p:sldId id="326" r:id="rId25"/>
    <p:sldId id="333" r:id="rId26"/>
    <p:sldId id="329" r:id="rId27"/>
    <p:sldId id="328" r:id="rId28"/>
    <p:sldId id="332" r:id="rId29"/>
    <p:sldId id="321" r:id="rId30"/>
    <p:sldId id="335" r:id="rId31"/>
    <p:sldId id="309" r:id="rId32"/>
    <p:sldId id="346" r:id="rId33"/>
    <p:sldId id="308" r:id="rId34"/>
    <p:sldId id="304" r:id="rId35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 snapToObjects="1">
      <p:cViewPr varScale="1">
        <p:scale>
          <a:sx n="115" d="100"/>
          <a:sy n="115" d="100"/>
        </p:scale>
        <p:origin x="153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A18508-BF1E-4BC5-9128-AFCA4DFE0A37}" type="doc">
      <dgm:prSet loTypeId="urn:microsoft.com/office/officeart/2005/8/layout/hierarchy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0666501-AE6B-4B0C-81F8-576E076ADAFB}">
      <dgm:prSet custT="1"/>
      <dgm:spPr/>
      <dgm:t>
        <a:bodyPr/>
        <a:lstStyle/>
        <a:p>
          <a:pPr rtl="0"/>
          <a:r>
            <a:rPr lang="ru-RU" sz="2000" dirty="0" smtClean="0"/>
            <a:t>ЭБС «Университетская библиотека онлайн»</a:t>
          </a:r>
        </a:p>
      </dgm:t>
    </dgm:pt>
    <dgm:pt modelId="{55CA72B6-8F90-4A20-B261-56B4AB96B623}" type="parTrans" cxnId="{29168D12-2EF6-4157-96EB-265A1F3B6FFB}">
      <dgm:prSet/>
      <dgm:spPr/>
      <dgm:t>
        <a:bodyPr/>
        <a:lstStyle/>
        <a:p>
          <a:endParaRPr lang="ru-RU"/>
        </a:p>
      </dgm:t>
    </dgm:pt>
    <dgm:pt modelId="{D957349A-25F4-482B-ACCE-37F14785587B}" type="sibTrans" cxnId="{29168D12-2EF6-4157-96EB-265A1F3B6FFB}">
      <dgm:prSet/>
      <dgm:spPr/>
      <dgm:t>
        <a:bodyPr/>
        <a:lstStyle/>
        <a:p>
          <a:endParaRPr lang="ru-RU"/>
        </a:p>
      </dgm:t>
    </dgm:pt>
    <dgm:pt modelId="{C404DE6E-BBE8-4FE7-92F2-04CFD5369AE8}">
      <dgm:prSet custT="1"/>
      <dgm:spPr/>
      <dgm:t>
        <a:bodyPr/>
        <a:lstStyle/>
        <a:p>
          <a:pPr rtl="0"/>
          <a:r>
            <a:rPr lang="ru-RU" sz="2000" dirty="0" smtClean="0"/>
            <a:t>Библиотека </a:t>
          </a:r>
          <a:endParaRPr lang="en-US" sz="2000" dirty="0" smtClean="0"/>
        </a:p>
        <a:p>
          <a:pPr rtl="0"/>
          <a:r>
            <a:rPr lang="en-US" sz="2000" dirty="0" smtClean="0"/>
            <a:t>Non-fiction</a:t>
          </a:r>
          <a:endParaRPr lang="ru-RU" sz="2000" dirty="0"/>
        </a:p>
      </dgm:t>
    </dgm:pt>
    <dgm:pt modelId="{3C4E641D-C4D8-4E15-96DD-91A09A6EF128}" type="parTrans" cxnId="{048B77CD-9398-4527-A461-0455918A7875}">
      <dgm:prSet/>
      <dgm:spPr/>
      <dgm:t>
        <a:bodyPr/>
        <a:lstStyle/>
        <a:p>
          <a:endParaRPr lang="ru-RU"/>
        </a:p>
      </dgm:t>
    </dgm:pt>
    <dgm:pt modelId="{69CF8111-4513-4D9E-A90D-81C5F1F82571}" type="sibTrans" cxnId="{048B77CD-9398-4527-A461-0455918A7875}">
      <dgm:prSet/>
      <dgm:spPr/>
      <dgm:t>
        <a:bodyPr/>
        <a:lstStyle/>
        <a:p>
          <a:endParaRPr lang="ru-RU"/>
        </a:p>
      </dgm:t>
    </dgm:pt>
    <dgm:pt modelId="{9A20F9CD-0E10-40A7-911A-D88A5CC56EDC}">
      <dgm:prSet custT="1"/>
      <dgm:spPr/>
      <dgm:t>
        <a:bodyPr/>
        <a:lstStyle/>
        <a:p>
          <a:pPr rtl="0"/>
          <a:r>
            <a:rPr lang="ru-RU" sz="2000" dirty="0" smtClean="0"/>
            <a:t>Библиотека по искусству Арт-портал «Мировая художественная культура»</a:t>
          </a:r>
          <a:endParaRPr lang="ru-RU" sz="2000" dirty="0"/>
        </a:p>
      </dgm:t>
    </dgm:pt>
    <dgm:pt modelId="{7B352535-8348-49A0-8DBA-45819E0BBB8F}" type="parTrans" cxnId="{A45D1D8D-1577-49D9-AF3D-51DD1AA98004}">
      <dgm:prSet/>
      <dgm:spPr/>
      <dgm:t>
        <a:bodyPr/>
        <a:lstStyle/>
        <a:p>
          <a:endParaRPr lang="ru-RU"/>
        </a:p>
      </dgm:t>
    </dgm:pt>
    <dgm:pt modelId="{85124FE1-02E8-4B2A-B081-5A9BBF874601}" type="sibTrans" cxnId="{A45D1D8D-1577-49D9-AF3D-51DD1AA98004}">
      <dgm:prSet/>
      <dgm:spPr/>
      <dgm:t>
        <a:bodyPr/>
        <a:lstStyle/>
        <a:p>
          <a:endParaRPr lang="ru-RU"/>
        </a:p>
      </dgm:t>
    </dgm:pt>
    <dgm:pt modelId="{1EAE9DFF-F5A3-4883-B377-3560277823F7}">
      <dgm:prSet custT="1"/>
      <dgm:spPr/>
      <dgm:t>
        <a:bodyPr/>
        <a:lstStyle/>
        <a:p>
          <a:pPr rtl="0"/>
          <a:r>
            <a:rPr lang="ru-RU" sz="2000" dirty="0" smtClean="0"/>
            <a:t>Школьная библиотека</a:t>
          </a:r>
          <a:endParaRPr lang="ru-RU" sz="2000" dirty="0"/>
        </a:p>
      </dgm:t>
    </dgm:pt>
    <dgm:pt modelId="{E79976E1-6F1C-43AE-BF27-B9D7C3E19169}" type="parTrans" cxnId="{4650DADF-B4A7-403B-A453-A3C2D3824D6C}">
      <dgm:prSet/>
      <dgm:spPr/>
      <dgm:t>
        <a:bodyPr/>
        <a:lstStyle/>
        <a:p>
          <a:endParaRPr lang="ru-RU"/>
        </a:p>
      </dgm:t>
    </dgm:pt>
    <dgm:pt modelId="{12A7B12F-290B-4651-AE39-87E2B03B7991}" type="sibTrans" cxnId="{4650DADF-B4A7-403B-A453-A3C2D3824D6C}">
      <dgm:prSet/>
      <dgm:spPr/>
      <dgm:t>
        <a:bodyPr/>
        <a:lstStyle/>
        <a:p>
          <a:endParaRPr lang="ru-RU"/>
        </a:p>
      </dgm:t>
    </dgm:pt>
    <dgm:pt modelId="{51B7E132-2848-43B3-86A4-05B0CB057A0F}" type="pres">
      <dgm:prSet presAssocID="{4DA18508-BF1E-4BC5-9128-AFCA4DFE0A3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28C654B-488A-45F8-A469-193112B75A64}" type="pres">
      <dgm:prSet presAssocID="{20666501-AE6B-4B0C-81F8-576E076ADAFB}" presName="hierRoot1" presStyleCnt="0"/>
      <dgm:spPr/>
      <dgm:t>
        <a:bodyPr/>
        <a:lstStyle/>
        <a:p>
          <a:endParaRPr lang="ru-RU"/>
        </a:p>
      </dgm:t>
    </dgm:pt>
    <dgm:pt modelId="{CACB769D-01A3-47B9-B62B-AB26B366619D}" type="pres">
      <dgm:prSet presAssocID="{20666501-AE6B-4B0C-81F8-576E076ADAFB}" presName="composite" presStyleCnt="0"/>
      <dgm:spPr/>
      <dgm:t>
        <a:bodyPr/>
        <a:lstStyle/>
        <a:p>
          <a:endParaRPr lang="ru-RU"/>
        </a:p>
      </dgm:t>
    </dgm:pt>
    <dgm:pt modelId="{6C4F9329-8B78-4FB0-9A80-10ECD6FE21AF}" type="pres">
      <dgm:prSet presAssocID="{20666501-AE6B-4B0C-81F8-576E076ADAFB}" presName="background" presStyleLbl="node0" presStyleIdx="0" presStyleCnt="1"/>
      <dgm:spPr/>
      <dgm:t>
        <a:bodyPr/>
        <a:lstStyle/>
        <a:p>
          <a:endParaRPr lang="ru-RU"/>
        </a:p>
      </dgm:t>
    </dgm:pt>
    <dgm:pt modelId="{0940BFDC-8BDB-4FED-AD9F-77F1DC6B09A9}" type="pres">
      <dgm:prSet presAssocID="{20666501-AE6B-4B0C-81F8-576E076ADAFB}" presName="text" presStyleLbl="fgAcc0" presStyleIdx="0" presStyleCnt="1" custScaleX="1282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CC7237B-6F6D-457F-AB8A-D7CF0981D2C6}" type="pres">
      <dgm:prSet presAssocID="{20666501-AE6B-4B0C-81F8-576E076ADAFB}" presName="hierChild2" presStyleCnt="0"/>
      <dgm:spPr/>
      <dgm:t>
        <a:bodyPr/>
        <a:lstStyle/>
        <a:p>
          <a:endParaRPr lang="ru-RU"/>
        </a:p>
      </dgm:t>
    </dgm:pt>
    <dgm:pt modelId="{70CE5DCB-9738-470E-A85E-B366BC82B887}" type="pres">
      <dgm:prSet presAssocID="{3C4E641D-C4D8-4E15-96DD-91A09A6EF128}" presName="Name10" presStyleLbl="parChTrans1D2" presStyleIdx="0" presStyleCnt="3"/>
      <dgm:spPr/>
      <dgm:t>
        <a:bodyPr/>
        <a:lstStyle/>
        <a:p>
          <a:endParaRPr lang="ru-RU"/>
        </a:p>
      </dgm:t>
    </dgm:pt>
    <dgm:pt modelId="{3E568389-230C-4ECF-A447-C1DA0302D904}" type="pres">
      <dgm:prSet presAssocID="{C404DE6E-BBE8-4FE7-92F2-04CFD5369AE8}" presName="hierRoot2" presStyleCnt="0"/>
      <dgm:spPr/>
      <dgm:t>
        <a:bodyPr/>
        <a:lstStyle/>
        <a:p>
          <a:endParaRPr lang="ru-RU"/>
        </a:p>
      </dgm:t>
    </dgm:pt>
    <dgm:pt modelId="{369E85FF-F1B8-4A21-905A-2019A46FEA78}" type="pres">
      <dgm:prSet presAssocID="{C404DE6E-BBE8-4FE7-92F2-04CFD5369AE8}" presName="composite2" presStyleCnt="0"/>
      <dgm:spPr/>
      <dgm:t>
        <a:bodyPr/>
        <a:lstStyle/>
        <a:p>
          <a:endParaRPr lang="ru-RU"/>
        </a:p>
      </dgm:t>
    </dgm:pt>
    <dgm:pt modelId="{91BDA8C8-EB0E-46D2-8CB9-222C73A80024}" type="pres">
      <dgm:prSet presAssocID="{C404DE6E-BBE8-4FE7-92F2-04CFD5369AE8}" presName="background2" presStyleLbl="node2" presStyleIdx="0" presStyleCnt="3"/>
      <dgm:spPr/>
      <dgm:t>
        <a:bodyPr/>
        <a:lstStyle/>
        <a:p>
          <a:endParaRPr lang="ru-RU"/>
        </a:p>
      </dgm:t>
    </dgm:pt>
    <dgm:pt modelId="{581E49E7-400E-405B-AA56-706DAE84FF1D}" type="pres">
      <dgm:prSet presAssocID="{C404DE6E-BBE8-4FE7-92F2-04CFD5369AE8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B584AB-351E-4069-9E99-6EA12059D9CE}" type="pres">
      <dgm:prSet presAssocID="{C404DE6E-BBE8-4FE7-92F2-04CFD5369AE8}" presName="hierChild3" presStyleCnt="0"/>
      <dgm:spPr/>
      <dgm:t>
        <a:bodyPr/>
        <a:lstStyle/>
        <a:p>
          <a:endParaRPr lang="ru-RU"/>
        </a:p>
      </dgm:t>
    </dgm:pt>
    <dgm:pt modelId="{13DFA4E6-9549-4D74-9F87-63398C11F391}" type="pres">
      <dgm:prSet presAssocID="{7B352535-8348-49A0-8DBA-45819E0BBB8F}" presName="Name10" presStyleLbl="parChTrans1D2" presStyleIdx="1" presStyleCnt="3"/>
      <dgm:spPr/>
      <dgm:t>
        <a:bodyPr/>
        <a:lstStyle/>
        <a:p>
          <a:endParaRPr lang="ru-RU"/>
        </a:p>
      </dgm:t>
    </dgm:pt>
    <dgm:pt modelId="{F736EC10-ADD8-446D-99E6-D5E4C611C18B}" type="pres">
      <dgm:prSet presAssocID="{9A20F9CD-0E10-40A7-911A-D88A5CC56EDC}" presName="hierRoot2" presStyleCnt="0"/>
      <dgm:spPr/>
      <dgm:t>
        <a:bodyPr/>
        <a:lstStyle/>
        <a:p>
          <a:endParaRPr lang="ru-RU"/>
        </a:p>
      </dgm:t>
    </dgm:pt>
    <dgm:pt modelId="{C21A635B-6181-47E5-BAC3-75686F056AC1}" type="pres">
      <dgm:prSet presAssocID="{9A20F9CD-0E10-40A7-911A-D88A5CC56EDC}" presName="composite2" presStyleCnt="0"/>
      <dgm:spPr/>
      <dgm:t>
        <a:bodyPr/>
        <a:lstStyle/>
        <a:p>
          <a:endParaRPr lang="ru-RU"/>
        </a:p>
      </dgm:t>
    </dgm:pt>
    <dgm:pt modelId="{C6AE0A68-D357-4BC4-B779-B8183CDA39D8}" type="pres">
      <dgm:prSet presAssocID="{9A20F9CD-0E10-40A7-911A-D88A5CC56EDC}" presName="background2" presStyleLbl="node2" presStyleIdx="1" presStyleCnt="3"/>
      <dgm:spPr/>
      <dgm:t>
        <a:bodyPr/>
        <a:lstStyle/>
        <a:p>
          <a:endParaRPr lang="ru-RU"/>
        </a:p>
      </dgm:t>
    </dgm:pt>
    <dgm:pt modelId="{9E1C60A3-7A9A-4708-B650-7F7B23E790DB}" type="pres">
      <dgm:prSet presAssocID="{9A20F9CD-0E10-40A7-911A-D88A5CC56EDC}" presName="text2" presStyleLbl="fgAcc2" presStyleIdx="1" presStyleCnt="3" custScaleX="1434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C1BB1E-6E6F-4EC9-A842-ED05336DCCF0}" type="pres">
      <dgm:prSet presAssocID="{9A20F9CD-0E10-40A7-911A-D88A5CC56EDC}" presName="hierChild3" presStyleCnt="0"/>
      <dgm:spPr/>
      <dgm:t>
        <a:bodyPr/>
        <a:lstStyle/>
        <a:p>
          <a:endParaRPr lang="ru-RU"/>
        </a:p>
      </dgm:t>
    </dgm:pt>
    <dgm:pt modelId="{FCAECD08-1681-4CE2-B1AE-74C645AC1E14}" type="pres">
      <dgm:prSet presAssocID="{E79976E1-6F1C-43AE-BF27-B9D7C3E19169}" presName="Name10" presStyleLbl="parChTrans1D2" presStyleIdx="2" presStyleCnt="3"/>
      <dgm:spPr/>
      <dgm:t>
        <a:bodyPr/>
        <a:lstStyle/>
        <a:p>
          <a:endParaRPr lang="ru-RU"/>
        </a:p>
      </dgm:t>
    </dgm:pt>
    <dgm:pt modelId="{5FBCCB9D-5F61-4B0E-8408-2C57B4DC4428}" type="pres">
      <dgm:prSet presAssocID="{1EAE9DFF-F5A3-4883-B377-3560277823F7}" presName="hierRoot2" presStyleCnt="0"/>
      <dgm:spPr/>
      <dgm:t>
        <a:bodyPr/>
        <a:lstStyle/>
        <a:p>
          <a:endParaRPr lang="ru-RU"/>
        </a:p>
      </dgm:t>
    </dgm:pt>
    <dgm:pt modelId="{0D739B53-D6F8-4380-9ABC-37C7683A3485}" type="pres">
      <dgm:prSet presAssocID="{1EAE9DFF-F5A3-4883-B377-3560277823F7}" presName="composite2" presStyleCnt="0"/>
      <dgm:spPr/>
      <dgm:t>
        <a:bodyPr/>
        <a:lstStyle/>
        <a:p>
          <a:endParaRPr lang="ru-RU"/>
        </a:p>
      </dgm:t>
    </dgm:pt>
    <dgm:pt modelId="{34E6E5E4-13B1-490D-9B25-C66CA5A53BFA}" type="pres">
      <dgm:prSet presAssocID="{1EAE9DFF-F5A3-4883-B377-3560277823F7}" presName="background2" presStyleLbl="node2" presStyleIdx="2" presStyleCnt="3"/>
      <dgm:spPr/>
      <dgm:t>
        <a:bodyPr/>
        <a:lstStyle/>
        <a:p>
          <a:endParaRPr lang="ru-RU"/>
        </a:p>
      </dgm:t>
    </dgm:pt>
    <dgm:pt modelId="{22087451-45E1-43F7-9F90-A2C80D29FA1C}" type="pres">
      <dgm:prSet presAssocID="{1EAE9DFF-F5A3-4883-B377-3560277823F7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318B6A-3B3F-4712-B4AA-B0581E17A27F}" type="pres">
      <dgm:prSet presAssocID="{1EAE9DFF-F5A3-4883-B377-3560277823F7}" presName="hierChild3" presStyleCnt="0"/>
      <dgm:spPr/>
      <dgm:t>
        <a:bodyPr/>
        <a:lstStyle/>
        <a:p>
          <a:endParaRPr lang="ru-RU"/>
        </a:p>
      </dgm:t>
    </dgm:pt>
  </dgm:ptLst>
  <dgm:cxnLst>
    <dgm:cxn modelId="{A45D1D8D-1577-49D9-AF3D-51DD1AA98004}" srcId="{20666501-AE6B-4B0C-81F8-576E076ADAFB}" destId="{9A20F9CD-0E10-40A7-911A-D88A5CC56EDC}" srcOrd="1" destOrd="0" parTransId="{7B352535-8348-49A0-8DBA-45819E0BBB8F}" sibTransId="{85124FE1-02E8-4B2A-B081-5A9BBF874601}"/>
    <dgm:cxn modelId="{4EAF1FA4-AA1C-4B3B-85DC-5CAADB083940}" type="presOf" srcId="{C404DE6E-BBE8-4FE7-92F2-04CFD5369AE8}" destId="{581E49E7-400E-405B-AA56-706DAE84FF1D}" srcOrd="0" destOrd="0" presId="urn:microsoft.com/office/officeart/2005/8/layout/hierarchy1"/>
    <dgm:cxn modelId="{8A18737F-CD43-45F0-B4B7-61D2079FE90E}" type="presOf" srcId="{3C4E641D-C4D8-4E15-96DD-91A09A6EF128}" destId="{70CE5DCB-9738-470E-A85E-B366BC82B887}" srcOrd="0" destOrd="0" presId="urn:microsoft.com/office/officeart/2005/8/layout/hierarchy1"/>
    <dgm:cxn modelId="{1D18A2D4-18C5-4C63-A593-6275932904CD}" type="presOf" srcId="{20666501-AE6B-4B0C-81F8-576E076ADAFB}" destId="{0940BFDC-8BDB-4FED-AD9F-77F1DC6B09A9}" srcOrd="0" destOrd="0" presId="urn:microsoft.com/office/officeart/2005/8/layout/hierarchy1"/>
    <dgm:cxn modelId="{29168D12-2EF6-4157-96EB-265A1F3B6FFB}" srcId="{4DA18508-BF1E-4BC5-9128-AFCA4DFE0A37}" destId="{20666501-AE6B-4B0C-81F8-576E076ADAFB}" srcOrd="0" destOrd="0" parTransId="{55CA72B6-8F90-4A20-B261-56B4AB96B623}" sibTransId="{D957349A-25F4-482B-ACCE-37F14785587B}"/>
    <dgm:cxn modelId="{048B77CD-9398-4527-A461-0455918A7875}" srcId="{20666501-AE6B-4B0C-81F8-576E076ADAFB}" destId="{C404DE6E-BBE8-4FE7-92F2-04CFD5369AE8}" srcOrd="0" destOrd="0" parTransId="{3C4E641D-C4D8-4E15-96DD-91A09A6EF128}" sibTransId="{69CF8111-4513-4D9E-A90D-81C5F1F82571}"/>
    <dgm:cxn modelId="{2BF63A8B-C35E-4483-A85A-D99A3C751108}" type="presOf" srcId="{4DA18508-BF1E-4BC5-9128-AFCA4DFE0A37}" destId="{51B7E132-2848-43B3-86A4-05B0CB057A0F}" srcOrd="0" destOrd="0" presId="urn:microsoft.com/office/officeart/2005/8/layout/hierarchy1"/>
    <dgm:cxn modelId="{D6EBDFCD-AFF7-4763-AC8F-A4A81621AA16}" type="presOf" srcId="{9A20F9CD-0E10-40A7-911A-D88A5CC56EDC}" destId="{9E1C60A3-7A9A-4708-B650-7F7B23E790DB}" srcOrd="0" destOrd="0" presId="urn:microsoft.com/office/officeart/2005/8/layout/hierarchy1"/>
    <dgm:cxn modelId="{4650DADF-B4A7-403B-A453-A3C2D3824D6C}" srcId="{20666501-AE6B-4B0C-81F8-576E076ADAFB}" destId="{1EAE9DFF-F5A3-4883-B377-3560277823F7}" srcOrd="2" destOrd="0" parTransId="{E79976E1-6F1C-43AE-BF27-B9D7C3E19169}" sibTransId="{12A7B12F-290B-4651-AE39-87E2B03B7991}"/>
    <dgm:cxn modelId="{B171EFDC-7FCF-451A-93C2-95588F511B65}" type="presOf" srcId="{1EAE9DFF-F5A3-4883-B377-3560277823F7}" destId="{22087451-45E1-43F7-9F90-A2C80D29FA1C}" srcOrd="0" destOrd="0" presId="urn:microsoft.com/office/officeart/2005/8/layout/hierarchy1"/>
    <dgm:cxn modelId="{22D5D737-7AE5-4E28-80DE-F7EDAFE05705}" type="presOf" srcId="{7B352535-8348-49A0-8DBA-45819E0BBB8F}" destId="{13DFA4E6-9549-4D74-9F87-63398C11F391}" srcOrd="0" destOrd="0" presId="urn:microsoft.com/office/officeart/2005/8/layout/hierarchy1"/>
    <dgm:cxn modelId="{60CCB17F-29DC-40CA-BF98-8E543E466244}" type="presOf" srcId="{E79976E1-6F1C-43AE-BF27-B9D7C3E19169}" destId="{FCAECD08-1681-4CE2-B1AE-74C645AC1E14}" srcOrd="0" destOrd="0" presId="urn:microsoft.com/office/officeart/2005/8/layout/hierarchy1"/>
    <dgm:cxn modelId="{73C51A11-DDA1-4977-869C-27DAAE0CFB2F}" type="presParOf" srcId="{51B7E132-2848-43B3-86A4-05B0CB057A0F}" destId="{528C654B-488A-45F8-A469-193112B75A64}" srcOrd="0" destOrd="0" presId="urn:microsoft.com/office/officeart/2005/8/layout/hierarchy1"/>
    <dgm:cxn modelId="{347CA45F-F479-453C-8376-36B32EE38CCE}" type="presParOf" srcId="{528C654B-488A-45F8-A469-193112B75A64}" destId="{CACB769D-01A3-47B9-B62B-AB26B366619D}" srcOrd="0" destOrd="0" presId="urn:microsoft.com/office/officeart/2005/8/layout/hierarchy1"/>
    <dgm:cxn modelId="{DE875CC9-D951-4A2C-A842-5FF1070E2D79}" type="presParOf" srcId="{CACB769D-01A3-47B9-B62B-AB26B366619D}" destId="{6C4F9329-8B78-4FB0-9A80-10ECD6FE21AF}" srcOrd="0" destOrd="0" presId="urn:microsoft.com/office/officeart/2005/8/layout/hierarchy1"/>
    <dgm:cxn modelId="{2890F821-FADB-4867-ABA2-C444201B7E04}" type="presParOf" srcId="{CACB769D-01A3-47B9-B62B-AB26B366619D}" destId="{0940BFDC-8BDB-4FED-AD9F-77F1DC6B09A9}" srcOrd="1" destOrd="0" presId="urn:microsoft.com/office/officeart/2005/8/layout/hierarchy1"/>
    <dgm:cxn modelId="{775E28A0-CB4F-4D46-B56C-788316D119BD}" type="presParOf" srcId="{528C654B-488A-45F8-A469-193112B75A64}" destId="{ECC7237B-6F6D-457F-AB8A-D7CF0981D2C6}" srcOrd="1" destOrd="0" presId="urn:microsoft.com/office/officeart/2005/8/layout/hierarchy1"/>
    <dgm:cxn modelId="{E2FC0E56-4ECA-4642-8BCE-564F0B7999DF}" type="presParOf" srcId="{ECC7237B-6F6D-457F-AB8A-D7CF0981D2C6}" destId="{70CE5DCB-9738-470E-A85E-B366BC82B887}" srcOrd="0" destOrd="0" presId="urn:microsoft.com/office/officeart/2005/8/layout/hierarchy1"/>
    <dgm:cxn modelId="{99EB25CF-C0D2-44CC-9E86-4C4516304091}" type="presParOf" srcId="{ECC7237B-6F6D-457F-AB8A-D7CF0981D2C6}" destId="{3E568389-230C-4ECF-A447-C1DA0302D904}" srcOrd="1" destOrd="0" presId="urn:microsoft.com/office/officeart/2005/8/layout/hierarchy1"/>
    <dgm:cxn modelId="{2CC3768D-F489-44E2-BD32-10A74B023E49}" type="presParOf" srcId="{3E568389-230C-4ECF-A447-C1DA0302D904}" destId="{369E85FF-F1B8-4A21-905A-2019A46FEA78}" srcOrd="0" destOrd="0" presId="urn:microsoft.com/office/officeart/2005/8/layout/hierarchy1"/>
    <dgm:cxn modelId="{B69A8BC6-20BB-4F7B-B0B2-017E78F414FB}" type="presParOf" srcId="{369E85FF-F1B8-4A21-905A-2019A46FEA78}" destId="{91BDA8C8-EB0E-46D2-8CB9-222C73A80024}" srcOrd="0" destOrd="0" presId="urn:microsoft.com/office/officeart/2005/8/layout/hierarchy1"/>
    <dgm:cxn modelId="{B4015C59-7096-4858-93D1-C1B7A7484958}" type="presParOf" srcId="{369E85FF-F1B8-4A21-905A-2019A46FEA78}" destId="{581E49E7-400E-405B-AA56-706DAE84FF1D}" srcOrd="1" destOrd="0" presId="urn:microsoft.com/office/officeart/2005/8/layout/hierarchy1"/>
    <dgm:cxn modelId="{719F22BA-5111-4868-8079-14F245D372FB}" type="presParOf" srcId="{3E568389-230C-4ECF-A447-C1DA0302D904}" destId="{84B584AB-351E-4069-9E99-6EA12059D9CE}" srcOrd="1" destOrd="0" presId="urn:microsoft.com/office/officeart/2005/8/layout/hierarchy1"/>
    <dgm:cxn modelId="{0A116A70-9958-4E5E-A732-2F3475BA8CC2}" type="presParOf" srcId="{ECC7237B-6F6D-457F-AB8A-D7CF0981D2C6}" destId="{13DFA4E6-9549-4D74-9F87-63398C11F391}" srcOrd="2" destOrd="0" presId="urn:microsoft.com/office/officeart/2005/8/layout/hierarchy1"/>
    <dgm:cxn modelId="{17A932F0-FE39-4DD9-B4BC-C9952FA611E8}" type="presParOf" srcId="{ECC7237B-6F6D-457F-AB8A-D7CF0981D2C6}" destId="{F736EC10-ADD8-446D-99E6-D5E4C611C18B}" srcOrd="3" destOrd="0" presId="urn:microsoft.com/office/officeart/2005/8/layout/hierarchy1"/>
    <dgm:cxn modelId="{25750EAF-890F-4345-B458-930DDC922616}" type="presParOf" srcId="{F736EC10-ADD8-446D-99E6-D5E4C611C18B}" destId="{C21A635B-6181-47E5-BAC3-75686F056AC1}" srcOrd="0" destOrd="0" presId="urn:microsoft.com/office/officeart/2005/8/layout/hierarchy1"/>
    <dgm:cxn modelId="{795BB747-17A7-4182-939B-0ABB9D16C8F1}" type="presParOf" srcId="{C21A635B-6181-47E5-BAC3-75686F056AC1}" destId="{C6AE0A68-D357-4BC4-B779-B8183CDA39D8}" srcOrd="0" destOrd="0" presId="urn:microsoft.com/office/officeart/2005/8/layout/hierarchy1"/>
    <dgm:cxn modelId="{3C8EBB89-67C5-4C07-A202-017F8ED21317}" type="presParOf" srcId="{C21A635B-6181-47E5-BAC3-75686F056AC1}" destId="{9E1C60A3-7A9A-4708-B650-7F7B23E790DB}" srcOrd="1" destOrd="0" presId="urn:microsoft.com/office/officeart/2005/8/layout/hierarchy1"/>
    <dgm:cxn modelId="{207EDFB9-CB21-4CC5-AF0F-A86CB4EEBFD6}" type="presParOf" srcId="{F736EC10-ADD8-446D-99E6-D5E4C611C18B}" destId="{33C1BB1E-6E6F-4EC9-A842-ED05336DCCF0}" srcOrd="1" destOrd="0" presId="urn:microsoft.com/office/officeart/2005/8/layout/hierarchy1"/>
    <dgm:cxn modelId="{520CBCF9-0413-400B-8250-749E0651348D}" type="presParOf" srcId="{ECC7237B-6F6D-457F-AB8A-D7CF0981D2C6}" destId="{FCAECD08-1681-4CE2-B1AE-74C645AC1E14}" srcOrd="4" destOrd="0" presId="urn:microsoft.com/office/officeart/2005/8/layout/hierarchy1"/>
    <dgm:cxn modelId="{04F3CB95-ED6B-4D5D-B613-0A870BBDE68F}" type="presParOf" srcId="{ECC7237B-6F6D-457F-AB8A-D7CF0981D2C6}" destId="{5FBCCB9D-5F61-4B0E-8408-2C57B4DC4428}" srcOrd="5" destOrd="0" presId="urn:microsoft.com/office/officeart/2005/8/layout/hierarchy1"/>
    <dgm:cxn modelId="{3E929658-B706-4DF6-8A5F-95DECC585C72}" type="presParOf" srcId="{5FBCCB9D-5F61-4B0E-8408-2C57B4DC4428}" destId="{0D739B53-D6F8-4380-9ABC-37C7683A3485}" srcOrd="0" destOrd="0" presId="urn:microsoft.com/office/officeart/2005/8/layout/hierarchy1"/>
    <dgm:cxn modelId="{CB9B2FD4-C8C8-49FA-BAE3-03B3DA33DD99}" type="presParOf" srcId="{0D739B53-D6F8-4380-9ABC-37C7683A3485}" destId="{34E6E5E4-13B1-490D-9B25-C66CA5A53BFA}" srcOrd="0" destOrd="0" presId="urn:microsoft.com/office/officeart/2005/8/layout/hierarchy1"/>
    <dgm:cxn modelId="{7D292835-836F-41AD-8812-69FD5D1FD635}" type="presParOf" srcId="{0D739B53-D6F8-4380-9ABC-37C7683A3485}" destId="{22087451-45E1-43F7-9F90-A2C80D29FA1C}" srcOrd="1" destOrd="0" presId="urn:microsoft.com/office/officeart/2005/8/layout/hierarchy1"/>
    <dgm:cxn modelId="{E504C422-85DA-4157-9957-7CBFCE8A782B}" type="presParOf" srcId="{5FBCCB9D-5F61-4B0E-8408-2C57B4DC4428}" destId="{BE318B6A-3B3F-4712-B4AA-B0581E17A27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F87548-A0D3-4EEC-9D2C-1065CCEF54B7}" type="doc">
      <dgm:prSet loTypeId="urn:microsoft.com/office/officeart/2005/8/layout/vList2" loCatId="list" qsTypeId="urn:microsoft.com/office/officeart/2005/8/quickstyle/3d3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4D9D79D8-F924-46F3-AA08-1824E67FCA80}">
      <dgm:prSet/>
      <dgm:spPr/>
      <dgm:t>
        <a:bodyPr/>
        <a:lstStyle/>
        <a:p>
          <a:r>
            <a:rPr lang="ru-RU" b="1" dirty="0"/>
            <a:t>Более 5000 цифровых карт</a:t>
          </a:r>
          <a:endParaRPr lang="ru-RU" dirty="0"/>
        </a:p>
      </dgm:t>
    </dgm:pt>
    <dgm:pt modelId="{4F4CD65B-4AF7-42C5-9D78-B372926BF60C}" type="parTrans" cxnId="{613967F7-4870-4A53-A982-D2EC26E9828F}">
      <dgm:prSet/>
      <dgm:spPr/>
      <dgm:t>
        <a:bodyPr/>
        <a:lstStyle/>
        <a:p>
          <a:endParaRPr lang="ru-RU"/>
        </a:p>
      </dgm:t>
    </dgm:pt>
    <dgm:pt modelId="{41CCBEEE-1ECC-4060-B987-AFC7AE568E21}" type="sibTrans" cxnId="{613967F7-4870-4A53-A982-D2EC26E9828F}">
      <dgm:prSet/>
      <dgm:spPr/>
      <dgm:t>
        <a:bodyPr/>
        <a:lstStyle/>
        <a:p>
          <a:endParaRPr lang="ru-RU"/>
        </a:p>
      </dgm:t>
    </dgm:pt>
    <dgm:pt modelId="{3C4FBF1D-61FD-4C59-A229-5D27B55A5C2D}" type="pres">
      <dgm:prSet presAssocID="{20F87548-A0D3-4EEC-9D2C-1065CCEF54B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063330D-5C19-4B44-AD04-E1D9296EAFD7}" type="pres">
      <dgm:prSet presAssocID="{4D9D79D8-F924-46F3-AA08-1824E67FCA80}" presName="parentText" presStyleLbl="node1" presStyleIdx="0" presStyleCnt="1" custLinFactNeighborX="65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840FB53-BA6C-4209-933E-329594EB6EB9}" type="presOf" srcId="{20F87548-A0D3-4EEC-9D2C-1065CCEF54B7}" destId="{3C4FBF1D-61FD-4C59-A229-5D27B55A5C2D}" srcOrd="0" destOrd="0" presId="urn:microsoft.com/office/officeart/2005/8/layout/vList2"/>
    <dgm:cxn modelId="{613967F7-4870-4A53-A982-D2EC26E9828F}" srcId="{20F87548-A0D3-4EEC-9D2C-1065CCEF54B7}" destId="{4D9D79D8-F924-46F3-AA08-1824E67FCA80}" srcOrd="0" destOrd="0" parTransId="{4F4CD65B-4AF7-42C5-9D78-B372926BF60C}" sibTransId="{41CCBEEE-1ECC-4060-B987-AFC7AE568E21}"/>
    <dgm:cxn modelId="{12E93C69-04B3-46DB-A9DE-F469C94979AA}" type="presOf" srcId="{4D9D79D8-F924-46F3-AA08-1824E67FCA80}" destId="{6063330D-5C19-4B44-AD04-E1D9296EAFD7}" srcOrd="0" destOrd="0" presId="urn:microsoft.com/office/officeart/2005/8/layout/vList2"/>
    <dgm:cxn modelId="{A1263CFD-03C1-4A91-8AF2-4B602AB38A50}" type="presParOf" srcId="{3C4FBF1D-61FD-4C59-A229-5D27B55A5C2D}" destId="{6063330D-5C19-4B44-AD04-E1D9296EAFD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93ADBD-C77A-4573-A4D8-0DAD3E3354A3}" type="doc">
      <dgm:prSet loTypeId="urn:microsoft.com/office/officeart/2005/8/layout/vList2" loCatId="list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3F55975B-A365-477C-A01A-3AEB04D3025B}">
      <dgm:prSet/>
      <dgm:spPr/>
      <dgm:t>
        <a:bodyPr/>
        <a:lstStyle/>
        <a:p>
          <a:pPr rtl="0"/>
          <a:r>
            <a:rPr lang="ru-RU" b="1" dirty="0"/>
            <a:t>Более 2 000 персоналий из мира науки и литературы</a:t>
          </a:r>
          <a:endParaRPr lang="ru-RU" dirty="0"/>
        </a:p>
      </dgm:t>
    </dgm:pt>
    <dgm:pt modelId="{3889AB5A-BFC7-4E59-844F-E48F3E5BDE2D}" type="parTrans" cxnId="{EA6F4F25-8847-4BFC-A403-56600BA6A29B}">
      <dgm:prSet/>
      <dgm:spPr/>
      <dgm:t>
        <a:bodyPr/>
        <a:lstStyle/>
        <a:p>
          <a:endParaRPr lang="ru-RU"/>
        </a:p>
      </dgm:t>
    </dgm:pt>
    <dgm:pt modelId="{A5EE9C70-556B-4EE7-AE73-0A68260205A0}" type="sibTrans" cxnId="{EA6F4F25-8847-4BFC-A403-56600BA6A29B}">
      <dgm:prSet/>
      <dgm:spPr/>
      <dgm:t>
        <a:bodyPr/>
        <a:lstStyle/>
        <a:p>
          <a:endParaRPr lang="ru-RU"/>
        </a:p>
      </dgm:t>
    </dgm:pt>
    <dgm:pt modelId="{28096BCD-6EF6-4FBF-BF96-274FB6F0290C}">
      <dgm:prSet/>
      <dgm:spPr/>
      <dgm:t>
        <a:bodyPr/>
        <a:lstStyle/>
        <a:p>
          <a:pPr rtl="0"/>
          <a:r>
            <a:rPr lang="ru-RU" dirty="0"/>
            <a:t>Биографии и первоисточники известных российских ученых</a:t>
          </a:r>
        </a:p>
      </dgm:t>
    </dgm:pt>
    <dgm:pt modelId="{4EF619C0-A7E1-48F4-84F1-767C12E20682}" type="parTrans" cxnId="{C4408A85-15DE-474E-BFFA-F9694794403A}">
      <dgm:prSet/>
      <dgm:spPr/>
      <dgm:t>
        <a:bodyPr/>
        <a:lstStyle/>
        <a:p>
          <a:endParaRPr lang="ru-RU"/>
        </a:p>
      </dgm:t>
    </dgm:pt>
    <dgm:pt modelId="{DE69F143-9141-4145-8BD6-7437A078164B}" type="sibTrans" cxnId="{C4408A85-15DE-474E-BFFA-F9694794403A}">
      <dgm:prSet/>
      <dgm:spPr/>
      <dgm:t>
        <a:bodyPr/>
        <a:lstStyle/>
        <a:p>
          <a:endParaRPr lang="ru-RU"/>
        </a:p>
      </dgm:t>
    </dgm:pt>
    <dgm:pt modelId="{771F2F01-8882-4053-ABC0-17557A7F30C4}" type="pres">
      <dgm:prSet presAssocID="{C993ADBD-C77A-4573-A4D8-0DAD3E3354A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1742CD-C404-4D20-B044-CA0FE1B2EDC9}" type="pres">
      <dgm:prSet presAssocID="{3F55975B-A365-477C-A01A-3AEB04D3025B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36AE24-883A-406D-B6B6-85E5CA9EC93D}" type="pres">
      <dgm:prSet presAssocID="{A5EE9C70-556B-4EE7-AE73-0A68260205A0}" presName="spacer" presStyleCnt="0"/>
      <dgm:spPr/>
    </dgm:pt>
    <dgm:pt modelId="{486F7A65-9FC8-4FFC-949C-FACCEDE3F0C6}" type="pres">
      <dgm:prSet presAssocID="{28096BCD-6EF6-4FBF-BF96-274FB6F0290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0385C3-91D3-4E93-9941-788694DE03DC}" type="presOf" srcId="{28096BCD-6EF6-4FBF-BF96-274FB6F0290C}" destId="{486F7A65-9FC8-4FFC-949C-FACCEDE3F0C6}" srcOrd="0" destOrd="0" presId="urn:microsoft.com/office/officeart/2005/8/layout/vList2"/>
    <dgm:cxn modelId="{FEB61442-C45F-4A23-8A1B-9F5DE2FAA43A}" type="presOf" srcId="{C993ADBD-C77A-4573-A4D8-0DAD3E3354A3}" destId="{771F2F01-8882-4053-ABC0-17557A7F30C4}" srcOrd="0" destOrd="0" presId="urn:microsoft.com/office/officeart/2005/8/layout/vList2"/>
    <dgm:cxn modelId="{C4408A85-15DE-474E-BFFA-F9694794403A}" srcId="{C993ADBD-C77A-4573-A4D8-0DAD3E3354A3}" destId="{28096BCD-6EF6-4FBF-BF96-274FB6F0290C}" srcOrd="1" destOrd="0" parTransId="{4EF619C0-A7E1-48F4-84F1-767C12E20682}" sibTransId="{DE69F143-9141-4145-8BD6-7437A078164B}"/>
    <dgm:cxn modelId="{EA6F4F25-8847-4BFC-A403-56600BA6A29B}" srcId="{C993ADBD-C77A-4573-A4D8-0DAD3E3354A3}" destId="{3F55975B-A365-477C-A01A-3AEB04D3025B}" srcOrd="0" destOrd="0" parTransId="{3889AB5A-BFC7-4E59-844F-E48F3E5BDE2D}" sibTransId="{A5EE9C70-556B-4EE7-AE73-0A68260205A0}"/>
    <dgm:cxn modelId="{11C9686C-8CD3-4459-B777-2827D7B03323}" type="presOf" srcId="{3F55975B-A365-477C-A01A-3AEB04D3025B}" destId="{F21742CD-C404-4D20-B044-CA0FE1B2EDC9}" srcOrd="0" destOrd="0" presId="urn:microsoft.com/office/officeart/2005/8/layout/vList2"/>
    <dgm:cxn modelId="{4FA6C150-516C-4A4B-BA09-8CD2E963879E}" type="presParOf" srcId="{771F2F01-8882-4053-ABC0-17557A7F30C4}" destId="{F21742CD-C404-4D20-B044-CA0FE1B2EDC9}" srcOrd="0" destOrd="0" presId="urn:microsoft.com/office/officeart/2005/8/layout/vList2"/>
    <dgm:cxn modelId="{0514C913-5DAD-4F96-A625-480386C4D8A4}" type="presParOf" srcId="{771F2F01-8882-4053-ABC0-17557A7F30C4}" destId="{C436AE24-883A-406D-B6B6-85E5CA9EC93D}" srcOrd="1" destOrd="0" presId="urn:microsoft.com/office/officeart/2005/8/layout/vList2"/>
    <dgm:cxn modelId="{BCDE16BD-1602-4B1E-819C-2F90580117F6}" type="presParOf" srcId="{771F2F01-8882-4053-ABC0-17557A7F30C4}" destId="{486F7A65-9FC8-4FFC-949C-FACCEDE3F0C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3B4F97B-3CFE-4168-B94C-4CC31B4A4AF4}" type="doc">
      <dgm:prSet loTypeId="urn:microsoft.com/office/officeart/2008/layout/HalfCircleOrganizationChart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DA4A94-E0CE-4FB1-A3D8-22ACF49446B6}">
      <dgm:prSet phldrT="[Текст]"/>
      <dgm:spPr/>
      <dgm:t>
        <a:bodyPr/>
        <a:lstStyle/>
        <a:p>
          <a:r>
            <a:rPr lang="ru-RU" b="1" dirty="0" smtClean="0"/>
            <a:t>Центральная городская публичная библиотека им. В. В. Маяковского</a:t>
          </a:r>
        </a:p>
      </dgm:t>
    </dgm:pt>
    <dgm:pt modelId="{F5F2350E-2D28-460F-9E86-1C6AB8D24CB7}" type="parTrans" cxnId="{7734146E-1302-4E20-9196-995F7205AECC}">
      <dgm:prSet/>
      <dgm:spPr/>
      <dgm:t>
        <a:bodyPr/>
        <a:lstStyle/>
        <a:p>
          <a:endParaRPr lang="ru-RU"/>
        </a:p>
      </dgm:t>
    </dgm:pt>
    <dgm:pt modelId="{5AC3F288-EC62-45A7-B0B9-ABE1961629E6}" type="sibTrans" cxnId="{7734146E-1302-4E20-9196-995F7205AECC}">
      <dgm:prSet/>
      <dgm:spPr/>
      <dgm:t>
        <a:bodyPr/>
        <a:lstStyle/>
        <a:p>
          <a:endParaRPr lang="ru-RU"/>
        </a:p>
      </dgm:t>
    </dgm:pt>
    <dgm:pt modelId="{CE49EDEE-AF7E-4631-9281-C665F97DEA17}">
      <dgm:prSet phldrT="[Текст]"/>
      <dgm:spPr/>
      <dgm:t>
        <a:bodyPr/>
        <a:lstStyle/>
        <a:p>
          <a:r>
            <a:rPr lang="ru-RU" b="1" dirty="0" smtClean="0"/>
            <a:t>ЦБС №1</a:t>
          </a:r>
          <a:endParaRPr lang="ru-RU" b="1" dirty="0"/>
        </a:p>
      </dgm:t>
    </dgm:pt>
    <dgm:pt modelId="{89BD7528-4E0E-4FF5-BAE0-056C1FDCAC98}" type="parTrans" cxnId="{94553B68-C596-4545-BC41-5A2C2D4EB182}">
      <dgm:prSet/>
      <dgm:spPr/>
      <dgm:t>
        <a:bodyPr/>
        <a:lstStyle/>
        <a:p>
          <a:endParaRPr lang="ru-RU"/>
        </a:p>
      </dgm:t>
    </dgm:pt>
    <dgm:pt modelId="{56DFEF91-2847-4B4B-A8ED-F5E69D357AFE}" type="sibTrans" cxnId="{94553B68-C596-4545-BC41-5A2C2D4EB182}">
      <dgm:prSet/>
      <dgm:spPr/>
      <dgm:t>
        <a:bodyPr/>
        <a:lstStyle/>
        <a:p>
          <a:endParaRPr lang="ru-RU"/>
        </a:p>
      </dgm:t>
    </dgm:pt>
    <dgm:pt modelId="{7974CB72-0BD3-4B22-B735-EA466657E687}">
      <dgm:prSet phldrT="[Текст]"/>
      <dgm:spPr/>
      <dgm:t>
        <a:bodyPr/>
        <a:lstStyle/>
        <a:p>
          <a:r>
            <a:rPr lang="ru-RU" b="1" dirty="0" smtClean="0"/>
            <a:t>Библиотека №1</a:t>
          </a:r>
          <a:endParaRPr lang="ru-RU" b="1" dirty="0"/>
        </a:p>
      </dgm:t>
    </dgm:pt>
    <dgm:pt modelId="{B78874DD-69EA-45D8-855A-B398DECAC900}" type="parTrans" cxnId="{7D5A4A10-C180-42E1-9F27-CAD6567E6F38}">
      <dgm:prSet/>
      <dgm:spPr/>
      <dgm:t>
        <a:bodyPr/>
        <a:lstStyle/>
        <a:p>
          <a:endParaRPr lang="ru-RU"/>
        </a:p>
      </dgm:t>
    </dgm:pt>
    <dgm:pt modelId="{D1514EA2-42DA-4D67-ACF8-9BF73D5812E0}" type="sibTrans" cxnId="{7D5A4A10-C180-42E1-9F27-CAD6567E6F38}">
      <dgm:prSet/>
      <dgm:spPr/>
      <dgm:t>
        <a:bodyPr/>
        <a:lstStyle/>
        <a:p>
          <a:endParaRPr lang="ru-RU"/>
        </a:p>
      </dgm:t>
    </dgm:pt>
    <dgm:pt modelId="{8FCD0C03-6304-4138-BFF9-3E7D08F9628B}">
      <dgm:prSet/>
      <dgm:spPr/>
      <dgm:t>
        <a:bodyPr/>
        <a:lstStyle/>
        <a:p>
          <a:r>
            <a:rPr lang="ru-RU" b="1" dirty="0" smtClean="0"/>
            <a:t>Библиотека №2</a:t>
          </a:r>
          <a:r>
            <a:rPr lang="ru-RU" dirty="0" smtClean="0"/>
            <a:t> </a:t>
          </a:r>
          <a:endParaRPr lang="ru-RU" dirty="0"/>
        </a:p>
      </dgm:t>
    </dgm:pt>
    <dgm:pt modelId="{F86AC329-36ED-4257-8261-BDB25593CCAE}" type="parTrans" cxnId="{43130504-27D1-48F6-9278-7C8C4E3248B4}">
      <dgm:prSet/>
      <dgm:spPr/>
      <dgm:t>
        <a:bodyPr/>
        <a:lstStyle/>
        <a:p>
          <a:endParaRPr lang="ru-RU"/>
        </a:p>
      </dgm:t>
    </dgm:pt>
    <dgm:pt modelId="{269EF2C4-29AF-433D-9C7E-909701100830}" type="sibTrans" cxnId="{43130504-27D1-48F6-9278-7C8C4E3248B4}">
      <dgm:prSet/>
      <dgm:spPr/>
      <dgm:t>
        <a:bodyPr/>
        <a:lstStyle/>
        <a:p>
          <a:endParaRPr lang="ru-RU"/>
        </a:p>
      </dgm:t>
    </dgm:pt>
    <dgm:pt modelId="{AEDA3B49-9AAF-4A33-8B65-FA12E7EE6D38}" type="pres">
      <dgm:prSet presAssocID="{E3B4F97B-3CFE-4168-B94C-4CC31B4A4AF4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FA8E964-8728-44C3-8704-F8A90EBF3C47}" type="pres">
      <dgm:prSet presAssocID="{B2DA4A94-E0CE-4FB1-A3D8-22ACF49446B6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07238891-6ACB-4A1C-A97D-CC6B9B67A2F0}" type="pres">
      <dgm:prSet presAssocID="{B2DA4A94-E0CE-4FB1-A3D8-22ACF49446B6}" presName="rootComposite1" presStyleCnt="0"/>
      <dgm:spPr/>
      <dgm:t>
        <a:bodyPr/>
        <a:lstStyle/>
        <a:p>
          <a:endParaRPr lang="ru-RU"/>
        </a:p>
      </dgm:t>
    </dgm:pt>
    <dgm:pt modelId="{C4E81B92-47CB-4E41-BBF9-A8D3B4F96FE5}" type="pres">
      <dgm:prSet presAssocID="{B2DA4A94-E0CE-4FB1-A3D8-22ACF49446B6}" presName="rootText1" presStyleLbl="alignAcc1" presStyleIdx="0" presStyleCnt="0" custScaleX="176529" custScaleY="21077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AAC96E7-D417-4B5E-8D79-DF3644AC1484}" type="pres">
      <dgm:prSet presAssocID="{B2DA4A94-E0CE-4FB1-A3D8-22ACF49446B6}" presName="topArc1" presStyleLbl="parChTrans1D1" presStyleIdx="0" presStyleCnt="8"/>
      <dgm:spPr/>
      <dgm:t>
        <a:bodyPr/>
        <a:lstStyle/>
        <a:p>
          <a:endParaRPr lang="ru-RU"/>
        </a:p>
      </dgm:t>
    </dgm:pt>
    <dgm:pt modelId="{F6549BBF-577A-43D6-BBE4-5ACDAE910261}" type="pres">
      <dgm:prSet presAssocID="{B2DA4A94-E0CE-4FB1-A3D8-22ACF49446B6}" presName="bottomArc1" presStyleLbl="parChTrans1D1" presStyleIdx="1" presStyleCnt="8"/>
      <dgm:spPr/>
      <dgm:t>
        <a:bodyPr/>
        <a:lstStyle/>
        <a:p>
          <a:endParaRPr lang="ru-RU"/>
        </a:p>
      </dgm:t>
    </dgm:pt>
    <dgm:pt modelId="{447DE9CE-7282-4419-8845-D48CA3E83EB6}" type="pres">
      <dgm:prSet presAssocID="{B2DA4A94-E0CE-4FB1-A3D8-22ACF49446B6}" presName="topConnNode1" presStyleLbl="node1" presStyleIdx="0" presStyleCnt="0"/>
      <dgm:spPr/>
      <dgm:t>
        <a:bodyPr/>
        <a:lstStyle/>
        <a:p>
          <a:endParaRPr lang="ru-RU"/>
        </a:p>
      </dgm:t>
    </dgm:pt>
    <dgm:pt modelId="{463BBACF-A96B-4FD7-97D2-2104407DA043}" type="pres">
      <dgm:prSet presAssocID="{B2DA4A94-E0CE-4FB1-A3D8-22ACF49446B6}" presName="hierChild2" presStyleCnt="0"/>
      <dgm:spPr/>
      <dgm:t>
        <a:bodyPr/>
        <a:lstStyle/>
        <a:p>
          <a:endParaRPr lang="ru-RU"/>
        </a:p>
      </dgm:t>
    </dgm:pt>
    <dgm:pt modelId="{4AD20103-FFEB-4F4A-AF07-1176E6A8236F}" type="pres">
      <dgm:prSet presAssocID="{89BD7528-4E0E-4FF5-BAE0-056C1FDCAC98}" presName="Name28" presStyleLbl="parChTrans1D2" presStyleIdx="0" presStyleCnt="3"/>
      <dgm:spPr/>
      <dgm:t>
        <a:bodyPr/>
        <a:lstStyle/>
        <a:p>
          <a:endParaRPr lang="ru-RU"/>
        </a:p>
      </dgm:t>
    </dgm:pt>
    <dgm:pt modelId="{CF55B774-9FD2-49B7-BD8B-037CAE3911E9}" type="pres">
      <dgm:prSet presAssocID="{CE49EDEE-AF7E-4631-9281-C665F97DEA17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4BB03560-E488-4424-A1CB-9542550C7E26}" type="pres">
      <dgm:prSet presAssocID="{CE49EDEE-AF7E-4631-9281-C665F97DEA17}" presName="rootComposite2" presStyleCnt="0"/>
      <dgm:spPr/>
      <dgm:t>
        <a:bodyPr/>
        <a:lstStyle/>
        <a:p>
          <a:endParaRPr lang="ru-RU"/>
        </a:p>
      </dgm:t>
    </dgm:pt>
    <dgm:pt modelId="{E939DE56-2FA6-46C8-9618-4C40478A069C}" type="pres">
      <dgm:prSet presAssocID="{CE49EDEE-AF7E-4631-9281-C665F97DEA17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442054-29C7-483E-9F73-F71BA85B84BE}" type="pres">
      <dgm:prSet presAssocID="{CE49EDEE-AF7E-4631-9281-C665F97DEA17}" presName="topArc2" presStyleLbl="parChTrans1D1" presStyleIdx="2" presStyleCnt="8"/>
      <dgm:spPr/>
      <dgm:t>
        <a:bodyPr/>
        <a:lstStyle/>
        <a:p>
          <a:endParaRPr lang="ru-RU"/>
        </a:p>
      </dgm:t>
    </dgm:pt>
    <dgm:pt modelId="{61347EDD-F2BB-4D8F-AD35-CC01A206D093}" type="pres">
      <dgm:prSet presAssocID="{CE49EDEE-AF7E-4631-9281-C665F97DEA17}" presName="bottomArc2" presStyleLbl="parChTrans1D1" presStyleIdx="3" presStyleCnt="8"/>
      <dgm:spPr/>
      <dgm:t>
        <a:bodyPr/>
        <a:lstStyle/>
        <a:p>
          <a:endParaRPr lang="ru-RU"/>
        </a:p>
      </dgm:t>
    </dgm:pt>
    <dgm:pt modelId="{A9DDA30C-BA15-481A-ADA9-05A49AA03691}" type="pres">
      <dgm:prSet presAssocID="{CE49EDEE-AF7E-4631-9281-C665F97DEA17}" presName="topConnNode2" presStyleLbl="node2" presStyleIdx="0" presStyleCnt="0"/>
      <dgm:spPr/>
      <dgm:t>
        <a:bodyPr/>
        <a:lstStyle/>
        <a:p>
          <a:endParaRPr lang="ru-RU"/>
        </a:p>
      </dgm:t>
    </dgm:pt>
    <dgm:pt modelId="{B7C3CBCB-45B9-484B-B685-8851D27F6CB4}" type="pres">
      <dgm:prSet presAssocID="{CE49EDEE-AF7E-4631-9281-C665F97DEA17}" presName="hierChild4" presStyleCnt="0"/>
      <dgm:spPr/>
      <dgm:t>
        <a:bodyPr/>
        <a:lstStyle/>
        <a:p>
          <a:endParaRPr lang="ru-RU"/>
        </a:p>
      </dgm:t>
    </dgm:pt>
    <dgm:pt modelId="{76763381-78A8-4AA8-B444-9DD6DE926ADC}" type="pres">
      <dgm:prSet presAssocID="{CE49EDEE-AF7E-4631-9281-C665F97DEA17}" presName="hierChild5" presStyleCnt="0"/>
      <dgm:spPr/>
      <dgm:t>
        <a:bodyPr/>
        <a:lstStyle/>
        <a:p>
          <a:endParaRPr lang="ru-RU"/>
        </a:p>
      </dgm:t>
    </dgm:pt>
    <dgm:pt modelId="{41F114BD-D36E-46E3-A33B-BF904878899C}" type="pres">
      <dgm:prSet presAssocID="{B78874DD-69EA-45D8-855A-B398DECAC900}" presName="Name28" presStyleLbl="parChTrans1D2" presStyleIdx="1" presStyleCnt="3"/>
      <dgm:spPr/>
      <dgm:t>
        <a:bodyPr/>
        <a:lstStyle/>
        <a:p>
          <a:endParaRPr lang="ru-RU"/>
        </a:p>
      </dgm:t>
    </dgm:pt>
    <dgm:pt modelId="{AFF61BB3-7DAA-4650-9672-9B40BBAB1BF5}" type="pres">
      <dgm:prSet presAssocID="{7974CB72-0BD3-4B22-B735-EA466657E687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2EC7949E-2754-4557-97BF-F01D2CDE5786}" type="pres">
      <dgm:prSet presAssocID="{7974CB72-0BD3-4B22-B735-EA466657E687}" presName="rootComposite2" presStyleCnt="0"/>
      <dgm:spPr/>
      <dgm:t>
        <a:bodyPr/>
        <a:lstStyle/>
        <a:p>
          <a:endParaRPr lang="ru-RU"/>
        </a:p>
      </dgm:t>
    </dgm:pt>
    <dgm:pt modelId="{FD175775-0530-4B56-B9F6-A60498DF89B1}" type="pres">
      <dgm:prSet presAssocID="{7974CB72-0BD3-4B22-B735-EA466657E687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6E377DC-E577-41AA-ABA1-6DEB1EBCDF50}" type="pres">
      <dgm:prSet presAssocID="{7974CB72-0BD3-4B22-B735-EA466657E687}" presName="topArc2" presStyleLbl="parChTrans1D1" presStyleIdx="4" presStyleCnt="8"/>
      <dgm:spPr/>
      <dgm:t>
        <a:bodyPr/>
        <a:lstStyle/>
        <a:p>
          <a:endParaRPr lang="ru-RU"/>
        </a:p>
      </dgm:t>
    </dgm:pt>
    <dgm:pt modelId="{63E28B84-B147-428B-A739-DF4409E4D749}" type="pres">
      <dgm:prSet presAssocID="{7974CB72-0BD3-4B22-B735-EA466657E687}" presName="bottomArc2" presStyleLbl="parChTrans1D1" presStyleIdx="5" presStyleCnt="8"/>
      <dgm:spPr/>
      <dgm:t>
        <a:bodyPr/>
        <a:lstStyle/>
        <a:p>
          <a:endParaRPr lang="ru-RU"/>
        </a:p>
      </dgm:t>
    </dgm:pt>
    <dgm:pt modelId="{1AB7D269-3FC1-43F7-97F8-56AE632496AC}" type="pres">
      <dgm:prSet presAssocID="{7974CB72-0BD3-4B22-B735-EA466657E687}" presName="topConnNode2" presStyleLbl="node2" presStyleIdx="0" presStyleCnt="0"/>
      <dgm:spPr/>
      <dgm:t>
        <a:bodyPr/>
        <a:lstStyle/>
        <a:p>
          <a:endParaRPr lang="ru-RU"/>
        </a:p>
      </dgm:t>
    </dgm:pt>
    <dgm:pt modelId="{6EE3576F-F405-41C5-8997-E3DD6D9B6769}" type="pres">
      <dgm:prSet presAssocID="{7974CB72-0BD3-4B22-B735-EA466657E687}" presName="hierChild4" presStyleCnt="0"/>
      <dgm:spPr/>
      <dgm:t>
        <a:bodyPr/>
        <a:lstStyle/>
        <a:p>
          <a:endParaRPr lang="ru-RU"/>
        </a:p>
      </dgm:t>
    </dgm:pt>
    <dgm:pt modelId="{2778AABB-4B8D-40E0-A5F6-984137DF5A63}" type="pres">
      <dgm:prSet presAssocID="{7974CB72-0BD3-4B22-B735-EA466657E687}" presName="hierChild5" presStyleCnt="0"/>
      <dgm:spPr/>
      <dgm:t>
        <a:bodyPr/>
        <a:lstStyle/>
        <a:p>
          <a:endParaRPr lang="ru-RU"/>
        </a:p>
      </dgm:t>
    </dgm:pt>
    <dgm:pt modelId="{44E34098-FEAE-4010-8558-B6725C5803D7}" type="pres">
      <dgm:prSet presAssocID="{F86AC329-36ED-4257-8261-BDB25593CCAE}" presName="Name28" presStyleLbl="parChTrans1D2" presStyleIdx="2" presStyleCnt="3"/>
      <dgm:spPr/>
      <dgm:t>
        <a:bodyPr/>
        <a:lstStyle/>
        <a:p>
          <a:endParaRPr lang="ru-RU"/>
        </a:p>
      </dgm:t>
    </dgm:pt>
    <dgm:pt modelId="{74B3E3C9-AF91-4818-97A6-3FAC8C5779FB}" type="pres">
      <dgm:prSet presAssocID="{8FCD0C03-6304-4138-BFF9-3E7D08F9628B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95752BA2-484A-4756-B6A2-4682F9BA17BB}" type="pres">
      <dgm:prSet presAssocID="{8FCD0C03-6304-4138-BFF9-3E7D08F9628B}" presName="rootComposite2" presStyleCnt="0"/>
      <dgm:spPr/>
      <dgm:t>
        <a:bodyPr/>
        <a:lstStyle/>
        <a:p>
          <a:endParaRPr lang="ru-RU"/>
        </a:p>
      </dgm:t>
    </dgm:pt>
    <dgm:pt modelId="{CC298A5C-60A8-4070-B1AB-85347C7C3EFB}" type="pres">
      <dgm:prSet presAssocID="{8FCD0C03-6304-4138-BFF9-3E7D08F9628B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41B189-DC35-4A90-AF79-ED248B035A4F}" type="pres">
      <dgm:prSet presAssocID="{8FCD0C03-6304-4138-BFF9-3E7D08F9628B}" presName="topArc2" presStyleLbl="parChTrans1D1" presStyleIdx="6" presStyleCnt="8"/>
      <dgm:spPr/>
      <dgm:t>
        <a:bodyPr/>
        <a:lstStyle/>
        <a:p>
          <a:endParaRPr lang="ru-RU"/>
        </a:p>
      </dgm:t>
    </dgm:pt>
    <dgm:pt modelId="{FA80C66B-A3E3-4F71-B5EE-85405F6F1AD1}" type="pres">
      <dgm:prSet presAssocID="{8FCD0C03-6304-4138-BFF9-3E7D08F9628B}" presName="bottomArc2" presStyleLbl="parChTrans1D1" presStyleIdx="7" presStyleCnt="8"/>
      <dgm:spPr/>
      <dgm:t>
        <a:bodyPr/>
        <a:lstStyle/>
        <a:p>
          <a:endParaRPr lang="ru-RU"/>
        </a:p>
      </dgm:t>
    </dgm:pt>
    <dgm:pt modelId="{878EAFCC-4D35-4B5F-9B03-4483930DC99E}" type="pres">
      <dgm:prSet presAssocID="{8FCD0C03-6304-4138-BFF9-3E7D08F9628B}" presName="topConnNode2" presStyleLbl="node2" presStyleIdx="0" presStyleCnt="0"/>
      <dgm:spPr/>
      <dgm:t>
        <a:bodyPr/>
        <a:lstStyle/>
        <a:p>
          <a:endParaRPr lang="ru-RU"/>
        </a:p>
      </dgm:t>
    </dgm:pt>
    <dgm:pt modelId="{9FD53B70-F101-426F-9B96-E21F63B3C528}" type="pres">
      <dgm:prSet presAssocID="{8FCD0C03-6304-4138-BFF9-3E7D08F9628B}" presName="hierChild4" presStyleCnt="0"/>
      <dgm:spPr/>
      <dgm:t>
        <a:bodyPr/>
        <a:lstStyle/>
        <a:p>
          <a:endParaRPr lang="ru-RU"/>
        </a:p>
      </dgm:t>
    </dgm:pt>
    <dgm:pt modelId="{33C02EE8-19A1-4A70-818C-E3FDFB8FFBC6}" type="pres">
      <dgm:prSet presAssocID="{8FCD0C03-6304-4138-BFF9-3E7D08F9628B}" presName="hierChild5" presStyleCnt="0"/>
      <dgm:spPr/>
      <dgm:t>
        <a:bodyPr/>
        <a:lstStyle/>
        <a:p>
          <a:endParaRPr lang="ru-RU"/>
        </a:p>
      </dgm:t>
    </dgm:pt>
    <dgm:pt modelId="{B30C3A69-65E8-493A-A35B-B06E8D0F1139}" type="pres">
      <dgm:prSet presAssocID="{B2DA4A94-E0CE-4FB1-A3D8-22ACF49446B6}" presName="hierChild3" presStyleCnt="0"/>
      <dgm:spPr/>
      <dgm:t>
        <a:bodyPr/>
        <a:lstStyle/>
        <a:p>
          <a:endParaRPr lang="ru-RU"/>
        </a:p>
      </dgm:t>
    </dgm:pt>
  </dgm:ptLst>
  <dgm:cxnLst>
    <dgm:cxn modelId="{694AE2A2-393A-4A3E-AC6A-3AB93BD7F1B3}" type="presOf" srcId="{8FCD0C03-6304-4138-BFF9-3E7D08F9628B}" destId="{CC298A5C-60A8-4070-B1AB-85347C7C3EFB}" srcOrd="0" destOrd="0" presId="urn:microsoft.com/office/officeart/2008/layout/HalfCircleOrganizationChart"/>
    <dgm:cxn modelId="{7734146E-1302-4E20-9196-995F7205AECC}" srcId="{E3B4F97B-3CFE-4168-B94C-4CC31B4A4AF4}" destId="{B2DA4A94-E0CE-4FB1-A3D8-22ACF49446B6}" srcOrd="0" destOrd="0" parTransId="{F5F2350E-2D28-460F-9E86-1C6AB8D24CB7}" sibTransId="{5AC3F288-EC62-45A7-B0B9-ABE1961629E6}"/>
    <dgm:cxn modelId="{4D9CA6DB-B9A2-4D72-9669-C2E7A1D30B9A}" type="presOf" srcId="{B2DA4A94-E0CE-4FB1-A3D8-22ACF49446B6}" destId="{447DE9CE-7282-4419-8845-D48CA3E83EB6}" srcOrd="1" destOrd="0" presId="urn:microsoft.com/office/officeart/2008/layout/HalfCircleOrganizationChart"/>
    <dgm:cxn modelId="{8223FF02-5EBA-4688-A6E4-3519CB3D9A81}" type="presOf" srcId="{89BD7528-4E0E-4FF5-BAE0-056C1FDCAC98}" destId="{4AD20103-FFEB-4F4A-AF07-1176E6A8236F}" srcOrd="0" destOrd="0" presId="urn:microsoft.com/office/officeart/2008/layout/HalfCircleOrganizationChart"/>
    <dgm:cxn modelId="{279A85A1-6934-4CF6-9F1A-1423F2E7F21D}" type="presOf" srcId="{E3B4F97B-3CFE-4168-B94C-4CC31B4A4AF4}" destId="{AEDA3B49-9AAF-4A33-8B65-FA12E7EE6D38}" srcOrd="0" destOrd="0" presId="urn:microsoft.com/office/officeart/2008/layout/HalfCircleOrganizationChart"/>
    <dgm:cxn modelId="{190188B4-D86B-43E3-9D0E-B777307BD23D}" type="presOf" srcId="{8FCD0C03-6304-4138-BFF9-3E7D08F9628B}" destId="{878EAFCC-4D35-4B5F-9B03-4483930DC99E}" srcOrd="1" destOrd="0" presId="urn:microsoft.com/office/officeart/2008/layout/HalfCircleOrganizationChart"/>
    <dgm:cxn modelId="{DEFD7EE0-0F5A-4B20-A5C0-0CB33B43D4DC}" type="presOf" srcId="{7974CB72-0BD3-4B22-B735-EA466657E687}" destId="{1AB7D269-3FC1-43F7-97F8-56AE632496AC}" srcOrd="1" destOrd="0" presId="urn:microsoft.com/office/officeart/2008/layout/HalfCircleOrganizationChart"/>
    <dgm:cxn modelId="{1CC91027-29E2-4E2A-9267-A37E28534726}" type="presOf" srcId="{F86AC329-36ED-4257-8261-BDB25593CCAE}" destId="{44E34098-FEAE-4010-8558-B6725C5803D7}" srcOrd="0" destOrd="0" presId="urn:microsoft.com/office/officeart/2008/layout/HalfCircleOrganizationChart"/>
    <dgm:cxn modelId="{43130504-27D1-48F6-9278-7C8C4E3248B4}" srcId="{B2DA4A94-E0CE-4FB1-A3D8-22ACF49446B6}" destId="{8FCD0C03-6304-4138-BFF9-3E7D08F9628B}" srcOrd="2" destOrd="0" parTransId="{F86AC329-36ED-4257-8261-BDB25593CCAE}" sibTransId="{269EF2C4-29AF-433D-9C7E-909701100830}"/>
    <dgm:cxn modelId="{AB8CF14B-6E7E-43FE-B6E5-C281F0545DFA}" type="presOf" srcId="{B2DA4A94-E0CE-4FB1-A3D8-22ACF49446B6}" destId="{C4E81B92-47CB-4E41-BBF9-A8D3B4F96FE5}" srcOrd="0" destOrd="0" presId="urn:microsoft.com/office/officeart/2008/layout/HalfCircleOrganizationChart"/>
    <dgm:cxn modelId="{B7054DE9-2FC3-45E9-8722-7F240FA728D2}" type="presOf" srcId="{CE49EDEE-AF7E-4631-9281-C665F97DEA17}" destId="{A9DDA30C-BA15-481A-ADA9-05A49AA03691}" srcOrd="1" destOrd="0" presId="urn:microsoft.com/office/officeart/2008/layout/HalfCircleOrganizationChart"/>
    <dgm:cxn modelId="{94553B68-C596-4545-BC41-5A2C2D4EB182}" srcId="{B2DA4A94-E0CE-4FB1-A3D8-22ACF49446B6}" destId="{CE49EDEE-AF7E-4631-9281-C665F97DEA17}" srcOrd="0" destOrd="0" parTransId="{89BD7528-4E0E-4FF5-BAE0-056C1FDCAC98}" sibTransId="{56DFEF91-2847-4B4B-A8ED-F5E69D357AFE}"/>
    <dgm:cxn modelId="{10F6693B-15AF-4979-B203-98E3063F270C}" type="presOf" srcId="{B78874DD-69EA-45D8-855A-B398DECAC900}" destId="{41F114BD-D36E-46E3-A33B-BF904878899C}" srcOrd="0" destOrd="0" presId="urn:microsoft.com/office/officeart/2008/layout/HalfCircleOrganizationChart"/>
    <dgm:cxn modelId="{5592807D-AAF2-423E-8048-D414714ECECB}" type="presOf" srcId="{CE49EDEE-AF7E-4631-9281-C665F97DEA17}" destId="{E939DE56-2FA6-46C8-9618-4C40478A069C}" srcOrd="0" destOrd="0" presId="urn:microsoft.com/office/officeart/2008/layout/HalfCircleOrganizationChart"/>
    <dgm:cxn modelId="{7443B64E-FB58-4E4B-955B-FC201465348E}" type="presOf" srcId="{7974CB72-0BD3-4B22-B735-EA466657E687}" destId="{FD175775-0530-4B56-B9F6-A60498DF89B1}" srcOrd="0" destOrd="0" presId="urn:microsoft.com/office/officeart/2008/layout/HalfCircleOrganizationChart"/>
    <dgm:cxn modelId="{7D5A4A10-C180-42E1-9F27-CAD6567E6F38}" srcId="{B2DA4A94-E0CE-4FB1-A3D8-22ACF49446B6}" destId="{7974CB72-0BD3-4B22-B735-EA466657E687}" srcOrd="1" destOrd="0" parTransId="{B78874DD-69EA-45D8-855A-B398DECAC900}" sibTransId="{D1514EA2-42DA-4D67-ACF8-9BF73D5812E0}"/>
    <dgm:cxn modelId="{AE406E34-3255-4460-8501-167DCB4AE7DE}" type="presParOf" srcId="{AEDA3B49-9AAF-4A33-8B65-FA12E7EE6D38}" destId="{6FA8E964-8728-44C3-8704-F8A90EBF3C47}" srcOrd="0" destOrd="0" presId="urn:microsoft.com/office/officeart/2008/layout/HalfCircleOrganizationChart"/>
    <dgm:cxn modelId="{F73B8F3D-5714-40DB-937F-01BB5AB6D155}" type="presParOf" srcId="{6FA8E964-8728-44C3-8704-F8A90EBF3C47}" destId="{07238891-6ACB-4A1C-A97D-CC6B9B67A2F0}" srcOrd="0" destOrd="0" presId="urn:microsoft.com/office/officeart/2008/layout/HalfCircleOrganizationChart"/>
    <dgm:cxn modelId="{10C1F177-85C2-4E57-8CC7-197D8972C12F}" type="presParOf" srcId="{07238891-6ACB-4A1C-A97D-CC6B9B67A2F0}" destId="{C4E81B92-47CB-4E41-BBF9-A8D3B4F96FE5}" srcOrd="0" destOrd="0" presId="urn:microsoft.com/office/officeart/2008/layout/HalfCircleOrganizationChart"/>
    <dgm:cxn modelId="{B68CBD77-814B-4EFC-B511-0F843949640A}" type="presParOf" srcId="{07238891-6ACB-4A1C-A97D-CC6B9B67A2F0}" destId="{EAAC96E7-D417-4B5E-8D79-DF3644AC1484}" srcOrd="1" destOrd="0" presId="urn:microsoft.com/office/officeart/2008/layout/HalfCircleOrganizationChart"/>
    <dgm:cxn modelId="{309C9932-6C61-422F-A257-DC8B207483E4}" type="presParOf" srcId="{07238891-6ACB-4A1C-A97D-CC6B9B67A2F0}" destId="{F6549BBF-577A-43D6-BBE4-5ACDAE910261}" srcOrd="2" destOrd="0" presId="urn:microsoft.com/office/officeart/2008/layout/HalfCircleOrganizationChart"/>
    <dgm:cxn modelId="{87F728A4-F782-4D87-8997-D73C3432B647}" type="presParOf" srcId="{07238891-6ACB-4A1C-A97D-CC6B9B67A2F0}" destId="{447DE9CE-7282-4419-8845-D48CA3E83EB6}" srcOrd="3" destOrd="0" presId="urn:microsoft.com/office/officeart/2008/layout/HalfCircleOrganizationChart"/>
    <dgm:cxn modelId="{B652630B-6984-40A3-B46B-CE23C0844615}" type="presParOf" srcId="{6FA8E964-8728-44C3-8704-F8A90EBF3C47}" destId="{463BBACF-A96B-4FD7-97D2-2104407DA043}" srcOrd="1" destOrd="0" presId="urn:microsoft.com/office/officeart/2008/layout/HalfCircleOrganizationChart"/>
    <dgm:cxn modelId="{3FFA9B74-4212-44B9-9C51-86DEF73CCD35}" type="presParOf" srcId="{463BBACF-A96B-4FD7-97D2-2104407DA043}" destId="{4AD20103-FFEB-4F4A-AF07-1176E6A8236F}" srcOrd="0" destOrd="0" presId="urn:microsoft.com/office/officeart/2008/layout/HalfCircleOrganizationChart"/>
    <dgm:cxn modelId="{13591D39-6E2D-4F06-9BFC-BF2E1B506E1B}" type="presParOf" srcId="{463BBACF-A96B-4FD7-97D2-2104407DA043}" destId="{CF55B774-9FD2-49B7-BD8B-037CAE3911E9}" srcOrd="1" destOrd="0" presId="urn:microsoft.com/office/officeart/2008/layout/HalfCircleOrganizationChart"/>
    <dgm:cxn modelId="{D0196912-37B4-4077-9EFA-8F6D68BBF294}" type="presParOf" srcId="{CF55B774-9FD2-49B7-BD8B-037CAE3911E9}" destId="{4BB03560-E488-4424-A1CB-9542550C7E26}" srcOrd="0" destOrd="0" presId="urn:microsoft.com/office/officeart/2008/layout/HalfCircleOrganizationChart"/>
    <dgm:cxn modelId="{1AE8CDA6-417C-4B85-895D-57783DC1FB45}" type="presParOf" srcId="{4BB03560-E488-4424-A1CB-9542550C7E26}" destId="{E939DE56-2FA6-46C8-9618-4C40478A069C}" srcOrd="0" destOrd="0" presId="urn:microsoft.com/office/officeart/2008/layout/HalfCircleOrganizationChart"/>
    <dgm:cxn modelId="{E8793869-5070-4A17-B37B-964117036DB7}" type="presParOf" srcId="{4BB03560-E488-4424-A1CB-9542550C7E26}" destId="{33442054-29C7-483E-9F73-F71BA85B84BE}" srcOrd="1" destOrd="0" presId="urn:microsoft.com/office/officeart/2008/layout/HalfCircleOrganizationChart"/>
    <dgm:cxn modelId="{A51D7E81-952A-442F-8F06-3A42B26DC26D}" type="presParOf" srcId="{4BB03560-E488-4424-A1CB-9542550C7E26}" destId="{61347EDD-F2BB-4D8F-AD35-CC01A206D093}" srcOrd="2" destOrd="0" presId="urn:microsoft.com/office/officeart/2008/layout/HalfCircleOrganizationChart"/>
    <dgm:cxn modelId="{9BE375DC-75EE-49C5-97EC-FD0D0369B147}" type="presParOf" srcId="{4BB03560-E488-4424-A1CB-9542550C7E26}" destId="{A9DDA30C-BA15-481A-ADA9-05A49AA03691}" srcOrd="3" destOrd="0" presId="urn:microsoft.com/office/officeart/2008/layout/HalfCircleOrganizationChart"/>
    <dgm:cxn modelId="{C355DF21-BC5F-45D9-8E76-B8CEEC4407E8}" type="presParOf" srcId="{CF55B774-9FD2-49B7-BD8B-037CAE3911E9}" destId="{B7C3CBCB-45B9-484B-B685-8851D27F6CB4}" srcOrd="1" destOrd="0" presId="urn:microsoft.com/office/officeart/2008/layout/HalfCircleOrganizationChart"/>
    <dgm:cxn modelId="{9ECBE876-9EDB-4C1B-8D7E-2023338D7325}" type="presParOf" srcId="{CF55B774-9FD2-49B7-BD8B-037CAE3911E9}" destId="{76763381-78A8-4AA8-B444-9DD6DE926ADC}" srcOrd="2" destOrd="0" presId="urn:microsoft.com/office/officeart/2008/layout/HalfCircleOrganizationChart"/>
    <dgm:cxn modelId="{1DEBDFC8-3E59-46F9-8274-EF145BEE76E3}" type="presParOf" srcId="{463BBACF-A96B-4FD7-97D2-2104407DA043}" destId="{41F114BD-D36E-46E3-A33B-BF904878899C}" srcOrd="2" destOrd="0" presId="urn:microsoft.com/office/officeart/2008/layout/HalfCircleOrganizationChart"/>
    <dgm:cxn modelId="{FD50F2BF-0E85-4E4A-B6EC-6D70791F03A1}" type="presParOf" srcId="{463BBACF-A96B-4FD7-97D2-2104407DA043}" destId="{AFF61BB3-7DAA-4650-9672-9B40BBAB1BF5}" srcOrd="3" destOrd="0" presId="urn:microsoft.com/office/officeart/2008/layout/HalfCircleOrganizationChart"/>
    <dgm:cxn modelId="{F256D8F4-F2A9-4FBB-A085-5E2763434EE3}" type="presParOf" srcId="{AFF61BB3-7DAA-4650-9672-9B40BBAB1BF5}" destId="{2EC7949E-2754-4557-97BF-F01D2CDE5786}" srcOrd="0" destOrd="0" presId="urn:microsoft.com/office/officeart/2008/layout/HalfCircleOrganizationChart"/>
    <dgm:cxn modelId="{67A88BAD-B358-49FE-A529-EB5FE08F8F1F}" type="presParOf" srcId="{2EC7949E-2754-4557-97BF-F01D2CDE5786}" destId="{FD175775-0530-4B56-B9F6-A60498DF89B1}" srcOrd="0" destOrd="0" presId="urn:microsoft.com/office/officeart/2008/layout/HalfCircleOrganizationChart"/>
    <dgm:cxn modelId="{C71EC768-22AB-4B98-AC90-AE3BA878E6A5}" type="presParOf" srcId="{2EC7949E-2754-4557-97BF-F01D2CDE5786}" destId="{56E377DC-E577-41AA-ABA1-6DEB1EBCDF50}" srcOrd="1" destOrd="0" presId="urn:microsoft.com/office/officeart/2008/layout/HalfCircleOrganizationChart"/>
    <dgm:cxn modelId="{F74E3D90-CB4D-4400-A371-AD1DA8051728}" type="presParOf" srcId="{2EC7949E-2754-4557-97BF-F01D2CDE5786}" destId="{63E28B84-B147-428B-A739-DF4409E4D749}" srcOrd="2" destOrd="0" presId="urn:microsoft.com/office/officeart/2008/layout/HalfCircleOrganizationChart"/>
    <dgm:cxn modelId="{E86E142D-E6C3-47A8-B7DD-B5586819CF8B}" type="presParOf" srcId="{2EC7949E-2754-4557-97BF-F01D2CDE5786}" destId="{1AB7D269-3FC1-43F7-97F8-56AE632496AC}" srcOrd="3" destOrd="0" presId="urn:microsoft.com/office/officeart/2008/layout/HalfCircleOrganizationChart"/>
    <dgm:cxn modelId="{8D8CB1A1-5EEA-4173-BC24-B3E012ABB054}" type="presParOf" srcId="{AFF61BB3-7DAA-4650-9672-9B40BBAB1BF5}" destId="{6EE3576F-F405-41C5-8997-E3DD6D9B6769}" srcOrd="1" destOrd="0" presId="urn:microsoft.com/office/officeart/2008/layout/HalfCircleOrganizationChart"/>
    <dgm:cxn modelId="{CF277319-4ACA-4D50-A10E-65B5404FD25B}" type="presParOf" srcId="{AFF61BB3-7DAA-4650-9672-9B40BBAB1BF5}" destId="{2778AABB-4B8D-40E0-A5F6-984137DF5A63}" srcOrd="2" destOrd="0" presId="urn:microsoft.com/office/officeart/2008/layout/HalfCircleOrganizationChart"/>
    <dgm:cxn modelId="{F5A5BCEF-C377-4D6D-A851-C3AAE2B186E4}" type="presParOf" srcId="{463BBACF-A96B-4FD7-97D2-2104407DA043}" destId="{44E34098-FEAE-4010-8558-B6725C5803D7}" srcOrd="4" destOrd="0" presId="urn:microsoft.com/office/officeart/2008/layout/HalfCircleOrganizationChart"/>
    <dgm:cxn modelId="{22A009E4-9245-4D29-A55F-8C3BDCA2A315}" type="presParOf" srcId="{463BBACF-A96B-4FD7-97D2-2104407DA043}" destId="{74B3E3C9-AF91-4818-97A6-3FAC8C5779FB}" srcOrd="5" destOrd="0" presId="urn:microsoft.com/office/officeart/2008/layout/HalfCircleOrganizationChart"/>
    <dgm:cxn modelId="{6E4077C7-B965-45E2-9B1D-D236E3268072}" type="presParOf" srcId="{74B3E3C9-AF91-4818-97A6-3FAC8C5779FB}" destId="{95752BA2-484A-4756-B6A2-4682F9BA17BB}" srcOrd="0" destOrd="0" presId="urn:microsoft.com/office/officeart/2008/layout/HalfCircleOrganizationChart"/>
    <dgm:cxn modelId="{59B7B7FF-1895-4A4C-BAA7-67EDCAA6EA3A}" type="presParOf" srcId="{95752BA2-484A-4756-B6A2-4682F9BA17BB}" destId="{CC298A5C-60A8-4070-B1AB-85347C7C3EFB}" srcOrd="0" destOrd="0" presId="urn:microsoft.com/office/officeart/2008/layout/HalfCircleOrganizationChart"/>
    <dgm:cxn modelId="{4BFC4379-4968-487E-BB61-1EFF05EE636F}" type="presParOf" srcId="{95752BA2-484A-4756-B6A2-4682F9BA17BB}" destId="{8741B189-DC35-4A90-AF79-ED248B035A4F}" srcOrd="1" destOrd="0" presId="urn:microsoft.com/office/officeart/2008/layout/HalfCircleOrganizationChart"/>
    <dgm:cxn modelId="{066F0C89-7EEB-4E85-ABA7-0C74EDF95D1E}" type="presParOf" srcId="{95752BA2-484A-4756-B6A2-4682F9BA17BB}" destId="{FA80C66B-A3E3-4F71-B5EE-85405F6F1AD1}" srcOrd="2" destOrd="0" presId="urn:microsoft.com/office/officeart/2008/layout/HalfCircleOrganizationChart"/>
    <dgm:cxn modelId="{E932F0B1-282E-43F5-8B6A-2367EDE09B1B}" type="presParOf" srcId="{95752BA2-484A-4756-B6A2-4682F9BA17BB}" destId="{878EAFCC-4D35-4B5F-9B03-4483930DC99E}" srcOrd="3" destOrd="0" presId="urn:microsoft.com/office/officeart/2008/layout/HalfCircleOrganizationChart"/>
    <dgm:cxn modelId="{0116AC52-BDF1-4C40-A19D-478FFC911FBB}" type="presParOf" srcId="{74B3E3C9-AF91-4818-97A6-3FAC8C5779FB}" destId="{9FD53B70-F101-426F-9B96-E21F63B3C528}" srcOrd="1" destOrd="0" presId="urn:microsoft.com/office/officeart/2008/layout/HalfCircleOrganizationChart"/>
    <dgm:cxn modelId="{380F5CD7-9CB2-49BE-B4A6-467AA58AA0A5}" type="presParOf" srcId="{74B3E3C9-AF91-4818-97A6-3FAC8C5779FB}" destId="{33C02EE8-19A1-4A70-818C-E3FDFB8FFBC6}" srcOrd="2" destOrd="0" presId="urn:microsoft.com/office/officeart/2008/layout/HalfCircleOrganizationChart"/>
    <dgm:cxn modelId="{9F378D85-799A-4423-A478-B61D46A9EB9C}" type="presParOf" srcId="{6FA8E964-8728-44C3-8704-F8A90EBF3C47}" destId="{B30C3A69-65E8-493A-A35B-B06E8D0F1139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AECD08-1681-4CE2-B1AE-74C645AC1E14}">
      <dsp:nvSpPr>
        <dsp:cNvPr id="0" name=""/>
        <dsp:cNvSpPr/>
      </dsp:nvSpPr>
      <dsp:spPr>
        <a:xfrm>
          <a:off x="4000276" y="2247562"/>
          <a:ext cx="2966973" cy="5995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8561"/>
              </a:lnTo>
              <a:lnTo>
                <a:pt x="2966973" y="408561"/>
              </a:lnTo>
              <a:lnTo>
                <a:pt x="2966973" y="5995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DFA4E6-9549-4D74-9F87-63398C11F391}">
      <dsp:nvSpPr>
        <dsp:cNvPr id="0" name=""/>
        <dsp:cNvSpPr/>
      </dsp:nvSpPr>
      <dsp:spPr>
        <a:xfrm>
          <a:off x="3954556" y="2247562"/>
          <a:ext cx="91440" cy="59952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995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CE5DCB-9738-470E-A85E-B366BC82B887}">
      <dsp:nvSpPr>
        <dsp:cNvPr id="0" name=""/>
        <dsp:cNvSpPr/>
      </dsp:nvSpPr>
      <dsp:spPr>
        <a:xfrm>
          <a:off x="1033303" y="2247562"/>
          <a:ext cx="2966973" cy="599529"/>
        </a:xfrm>
        <a:custGeom>
          <a:avLst/>
          <a:gdLst/>
          <a:ahLst/>
          <a:cxnLst/>
          <a:rect l="0" t="0" r="0" b="0"/>
          <a:pathLst>
            <a:path>
              <a:moveTo>
                <a:pt x="2966973" y="0"/>
              </a:moveTo>
              <a:lnTo>
                <a:pt x="2966973" y="408561"/>
              </a:lnTo>
              <a:lnTo>
                <a:pt x="0" y="408561"/>
              </a:lnTo>
              <a:lnTo>
                <a:pt x="0" y="5995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4F9329-8B78-4FB0-9A80-10ECD6FE21AF}">
      <dsp:nvSpPr>
        <dsp:cNvPr id="0" name=""/>
        <dsp:cNvSpPr/>
      </dsp:nvSpPr>
      <dsp:spPr>
        <a:xfrm>
          <a:off x="2678515" y="938562"/>
          <a:ext cx="2643521" cy="1309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940BFDC-8BDB-4FED-AD9F-77F1DC6B09A9}">
      <dsp:nvSpPr>
        <dsp:cNvPr id="0" name=""/>
        <dsp:cNvSpPr/>
      </dsp:nvSpPr>
      <dsp:spPr>
        <a:xfrm>
          <a:off x="2907562" y="1156156"/>
          <a:ext cx="2643521" cy="1309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ЭБС «Университетская библиотека онлайн»</a:t>
          </a:r>
        </a:p>
      </dsp:txBody>
      <dsp:txXfrm>
        <a:off x="2945901" y="1194495"/>
        <a:ext cx="2566843" cy="1232322"/>
      </dsp:txXfrm>
    </dsp:sp>
    <dsp:sp modelId="{91BDA8C8-EB0E-46D2-8CB9-222C73A80024}">
      <dsp:nvSpPr>
        <dsp:cNvPr id="0" name=""/>
        <dsp:cNvSpPr/>
      </dsp:nvSpPr>
      <dsp:spPr>
        <a:xfrm>
          <a:off x="2594" y="2847092"/>
          <a:ext cx="2061418" cy="1309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81E49E7-400E-405B-AA56-706DAE84FF1D}">
      <dsp:nvSpPr>
        <dsp:cNvPr id="0" name=""/>
        <dsp:cNvSpPr/>
      </dsp:nvSpPr>
      <dsp:spPr>
        <a:xfrm>
          <a:off x="231640" y="3064686"/>
          <a:ext cx="2061418" cy="1309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Библиотека </a:t>
          </a:r>
          <a:endParaRPr lang="en-US" sz="2000" kern="1200" dirty="0" smtClean="0"/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Non-fiction</a:t>
          </a:r>
          <a:endParaRPr lang="ru-RU" sz="2000" kern="1200" dirty="0"/>
        </a:p>
      </dsp:txBody>
      <dsp:txXfrm>
        <a:off x="269979" y="3103025"/>
        <a:ext cx="1984740" cy="1232322"/>
      </dsp:txXfrm>
    </dsp:sp>
    <dsp:sp modelId="{C6AE0A68-D357-4BC4-B779-B8183CDA39D8}">
      <dsp:nvSpPr>
        <dsp:cNvPr id="0" name=""/>
        <dsp:cNvSpPr/>
      </dsp:nvSpPr>
      <dsp:spPr>
        <a:xfrm>
          <a:off x="2522105" y="2847092"/>
          <a:ext cx="2956341" cy="1309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E1C60A3-7A9A-4708-B650-7F7B23E790DB}">
      <dsp:nvSpPr>
        <dsp:cNvPr id="0" name=""/>
        <dsp:cNvSpPr/>
      </dsp:nvSpPr>
      <dsp:spPr>
        <a:xfrm>
          <a:off x="2751152" y="3064686"/>
          <a:ext cx="2956341" cy="1309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Библиотека по искусству Арт-портал «Мировая художественная культура»</a:t>
          </a:r>
          <a:endParaRPr lang="ru-RU" sz="2000" kern="1200" dirty="0"/>
        </a:p>
      </dsp:txBody>
      <dsp:txXfrm>
        <a:off x="2789491" y="3103025"/>
        <a:ext cx="2879663" cy="1232322"/>
      </dsp:txXfrm>
    </dsp:sp>
    <dsp:sp modelId="{34E6E5E4-13B1-490D-9B25-C66CA5A53BFA}">
      <dsp:nvSpPr>
        <dsp:cNvPr id="0" name=""/>
        <dsp:cNvSpPr/>
      </dsp:nvSpPr>
      <dsp:spPr>
        <a:xfrm>
          <a:off x="5936540" y="2847092"/>
          <a:ext cx="2061418" cy="1309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2087451-45E1-43F7-9F90-A2C80D29FA1C}">
      <dsp:nvSpPr>
        <dsp:cNvPr id="0" name=""/>
        <dsp:cNvSpPr/>
      </dsp:nvSpPr>
      <dsp:spPr>
        <a:xfrm>
          <a:off x="6165587" y="3064686"/>
          <a:ext cx="2061418" cy="1309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Школьная библиотека</a:t>
          </a:r>
          <a:endParaRPr lang="ru-RU" sz="2000" kern="1200" dirty="0"/>
        </a:p>
      </dsp:txBody>
      <dsp:txXfrm>
        <a:off x="6203926" y="3103025"/>
        <a:ext cx="1984740" cy="12323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63330D-5C19-4B44-AD04-E1D9296EAFD7}">
      <dsp:nvSpPr>
        <dsp:cNvPr id="0" name=""/>
        <dsp:cNvSpPr/>
      </dsp:nvSpPr>
      <dsp:spPr>
        <a:xfrm>
          <a:off x="0" y="9087"/>
          <a:ext cx="2405847" cy="6762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/>
            <a:t>Более 5000 цифровых карт</a:t>
          </a:r>
          <a:endParaRPr lang="ru-RU" sz="1700" kern="1200" dirty="0"/>
        </a:p>
      </dsp:txBody>
      <dsp:txXfrm>
        <a:off x="33012" y="42099"/>
        <a:ext cx="2339823" cy="6102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1742CD-C404-4D20-B044-CA0FE1B2EDC9}">
      <dsp:nvSpPr>
        <dsp:cNvPr id="0" name=""/>
        <dsp:cNvSpPr/>
      </dsp:nvSpPr>
      <dsp:spPr>
        <a:xfrm>
          <a:off x="0" y="3827"/>
          <a:ext cx="2213339" cy="11272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Более 2 000 персоналий из мира науки и литературы</a:t>
          </a:r>
          <a:endParaRPr lang="ru-RU" sz="1600" kern="1200" dirty="0"/>
        </a:p>
      </dsp:txBody>
      <dsp:txXfrm>
        <a:off x="55030" y="58857"/>
        <a:ext cx="2103279" cy="1017235"/>
      </dsp:txXfrm>
    </dsp:sp>
    <dsp:sp modelId="{486F7A65-9FC8-4FFC-949C-FACCEDE3F0C6}">
      <dsp:nvSpPr>
        <dsp:cNvPr id="0" name=""/>
        <dsp:cNvSpPr/>
      </dsp:nvSpPr>
      <dsp:spPr>
        <a:xfrm>
          <a:off x="0" y="1177202"/>
          <a:ext cx="2213339" cy="112729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Биографии и первоисточники известных российских ученых</a:t>
          </a:r>
        </a:p>
      </dsp:txBody>
      <dsp:txXfrm>
        <a:off x="55030" y="1232232"/>
        <a:ext cx="2103279" cy="10172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E34098-FEAE-4010-8558-B6725C5803D7}">
      <dsp:nvSpPr>
        <dsp:cNvPr id="0" name=""/>
        <dsp:cNvSpPr/>
      </dsp:nvSpPr>
      <dsp:spPr>
        <a:xfrm>
          <a:off x="2470649" y="1949795"/>
          <a:ext cx="1748002" cy="3033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686"/>
              </a:lnTo>
              <a:lnTo>
                <a:pt x="1748002" y="151686"/>
              </a:lnTo>
              <a:lnTo>
                <a:pt x="1748002" y="30337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F114BD-D36E-46E3-A33B-BF904878899C}">
      <dsp:nvSpPr>
        <dsp:cNvPr id="0" name=""/>
        <dsp:cNvSpPr/>
      </dsp:nvSpPr>
      <dsp:spPr>
        <a:xfrm>
          <a:off x="2424929" y="1949795"/>
          <a:ext cx="91440" cy="3033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337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D20103-FFEB-4F4A-AF07-1176E6A8236F}">
      <dsp:nvSpPr>
        <dsp:cNvPr id="0" name=""/>
        <dsp:cNvSpPr/>
      </dsp:nvSpPr>
      <dsp:spPr>
        <a:xfrm>
          <a:off x="722646" y="1949795"/>
          <a:ext cx="1748002" cy="303372"/>
        </a:xfrm>
        <a:custGeom>
          <a:avLst/>
          <a:gdLst/>
          <a:ahLst/>
          <a:cxnLst/>
          <a:rect l="0" t="0" r="0" b="0"/>
          <a:pathLst>
            <a:path>
              <a:moveTo>
                <a:pt x="1748002" y="0"/>
              </a:moveTo>
              <a:lnTo>
                <a:pt x="1748002" y="151686"/>
              </a:lnTo>
              <a:lnTo>
                <a:pt x="0" y="151686"/>
              </a:lnTo>
              <a:lnTo>
                <a:pt x="0" y="30337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AC96E7-D417-4B5E-8D79-DF3644AC1484}">
      <dsp:nvSpPr>
        <dsp:cNvPr id="0" name=""/>
        <dsp:cNvSpPr/>
      </dsp:nvSpPr>
      <dsp:spPr>
        <a:xfrm>
          <a:off x="1833101" y="427328"/>
          <a:ext cx="1275095" cy="1522466"/>
        </a:xfrm>
        <a:prstGeom prst="arc">
          <a:avLst>
            <a:gd name="adj1" fmla="val 13200000"/>
            <a:gd name="adj2" fmla="val 192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549BBF-577A-43D6-BBE4-5ACDAE910261}">
      <dsp:nvSpPr>
        <dsp:cNvPr id="0" name=""/>
        <dsp:cNvSpPr/>
      </dsp:nvSpPr>
      <dsp:spPr>
        <a:xfrm>
          <a:off x="1833101" y="427328"/>
          <a:ext cx="1275095" cy="1522466"/>
        </a:xfrm>
        <a:prstGeom prst="arc">
          <a:avLst>
            <a:gd name="adj1" fmla="val 2400000"/>
            <a:gd name="adj2" fmla="val 84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E81B92-47CB-4E41-BBF9-A8D3B4F96FE5}">
      <dsp:nvSpPr>
        <dsp:cNvPr id="0" name=""/>
        <dsp:cNvSpPr/>
      </dsp:nvSpPr>
      <dsp:spPr>
        <a:xfrm>
          <a:off x="1195553" y="701372"/>
          <a:ext cx="2550191" cy="974378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Центральная городская публичная библиотека им. В. В. Маяковского</a:t>
          </a:r>
        </a:p>
      </dsp:txBody>
      <dsp:txXfrm>
        <a:off x="1195553" y="701372"/>
        <a:ext cx="2550191" cy="974378"/>
      </dsp:txXfrm>
    </dsp:sp>
    <dsp:sp modelId="{33442054-29C7-483E-9F73-F71BA85B84BE}">
      <dsp:nvSpPr>
        <dsp:cNvPr id="0" name=""/>
        <dsp:cNvSpPr/>
      </dsp:nvSpPr>
      <dsp:spPr>
        <a:xfrm>
          <a:off x="361489" y="2253167"/>
          <a:ext cx="722315" cy="722315"/>
        </a:xfrm>
        <a:prstGeom prst="arc">
          <a:avLst>
            <a:gd name="adj1" fmla="val 13200000"/>
            <a:gd name="adj2" fmla="val 192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347EDD-F2BB-4D8F-AD35-CC01A206D093}">
      <dsp:nvSpPr>
        <dsp:cNvPr id="0" name=""/>
        <dsp:cNvSpPr/>
      </dsp:nvSpPr>
      <dsp:spPr>
        <a:xfrm>
          <a:off x="361489" y="2253167"/>
          <a:ext cx="722315" cy="722315"/>
        </a:xfrm>
        <a:prstGeom prst="arc">
          <a:avLst>
            <a:gd name="adj1" fmla="val 2400000"/>
            <a:gd name="adj2" fmla="val 84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39DE56-2FA6-46C8-9618-4C40478A069C}">
      <dsp:nvSpPr>
        <dsp:cNvPr id="0" name=""/>
        <dsp:cNvSpPr/>
      </dsp:nvSpPr>
      <dsp:spPr>
        <a:xfrm>
          <a:off x="331" y="2383184"/>
          <a:ext cx="1444630" cy="462281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ЦБС №1</a:t>
          </a:r>
          <a:endParaRPr lang="ru-RU" sz="1600" b="1" kern="1200" dirty="0"/>
        </a:p>
      </dsp:txBody>
      <dsp:txXfrm>
        <a:off x="331" y="2383184"/>
        <a:ext cx="1444630" cy="462281"/>
      </dsp:txXfrm>
    </dsp:sp>
    <dsp:sp modelId="{56E377DC-E577-41AA-ABA1-6DEB1EBCDF50}">
      <dsp:nvSpPr>
        <dsp:cNvPr id="0" name=""/>
        <dsp:cNvSpPr/>
      </dsp:nvSpPr>
      <dsp:spPr>
        <a:xfrm>
          <a:off x="2109491" y="2253167"/>
          <a:ext cx="722315" cy="722315"/>
        </a:xfrm>
        <a:prstGeom prst="arc">
          <a:avLst>
            <a:gd name="adj1" fmla="val 13200000"/>
            <a:gd name="adj2" fmla="val 192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E28B84-B147-428B-A739-DF4409E4D749}">
      <dsp:nvSpPr>
        <dsp:cNvPr id="0" name=""/>
        <dsp:cNvSpPr/>
      </dsp:nvSpPr>
      <dsp:spPr>
        <a:xfrm>
          <a:off x="2109491" y="2253167"/>
          <a:ext cx="722315" cy="722315"/>
        </a:xfrm>
        <a:prstGeom prst="arc">
          <a:avLst>
            <a:gd name="adj1" fmla="val 2400000"/>
            <a:gd name="adj2" fmla="val 84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175775-0530-4B56-B9F6-A60498DF89B1}">
      <dsp:nvSpPr>
        <dsp:cNvPr id="0" name=""/>
        <dsp:cNvSpPr/>
      </dsp:nvSpPr>
      <dsp:spPr>
        <a:xfrm>
          <a:off x="1748334" y="2383184"/>
          <a:ext cx="1444630" cy="462281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Библиотека №1</a:t>
          </a:r>
          <a:endParaRPr lang="ru-RU" sz="1600" b="1" kern="1200" dirty="0"/>
        </a:p>
      </dsp:txBody>
      <dsp:txXfrm>
        <a:off x="1748334" y="2383184"/>
        <a:ext cx="1444630" cy="462281"/>
      </dsp:txXfrm>
    </dsp:sp>
    <dsp:sp modelId="{8741B189-DC35-4A90-AF79-ED248B035A4F}">
      <dsp:nvSpPr>
        <dsp:cNvPr id="0" name=""/>
        <dsp:cNvSpPr/>
      </dsp:nvSpPr>
      <dsp:spPr>
        <a:xfrm>
          <a:off x="3857494" y="2253167"/>
          <a:ext cx="722315" cy="722315"/>
        </a:xfrm>
        <a:prstGeom prst="arc">
          <a:avLst>
            <a:gd name="adj1" fmla="val 13200000"/>
            <a:gd name="adj2" fmla="val 192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80C66B-A3E3-4F71-B5EE-85405F6F1AD1}">
      <dsp:nvSpPr>
        <dsp:cNvPr id="0" name=""/>
        <dsp:cNvSpPr/>
      </dsp:nvSpPr>
      <dsp:spPr>
        <a:xfrm>
          <a:off x="3857494" y="2253167"/>
          <a:ext cx="722315" cy="722315"/>
        </a:xfrm>
        <a:prstGeom prst="arc">
          <a:avLst>
            <a:gd name="adj1" fmla="val 2400000"/>
            <a:gd name="adj2" fmla="val 84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298A5C-60A8-4070-B1AB-85347C7C3EFB}">
      <dsp:nvSpPr>
        <dsp:cNvPr id="0" name=""/>
        <dsp:cNvSpPr/>
      </dsp:nvSpPr>
      <dsp:spPr>
        <a:xfrm>
          <a:off x="3496336" y="2383184"/>
          <a:ext cx="1444630" cy="462281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Библиотека №2</a:t>
          </a:r>
          <a:r>
            <a:rPr lang="ru-RU" sz="1600" kern="1200" dirty="0" smtClean="0"/>
            <a:t> </a:t>
          </a:r>
          <a:endParaRPr lang="ru-RU" sz="1600" kern="1200" dirty="0"/>
        </a:p>
      </dsp:txBody>
      <dsp:txXfrm>
        <a:off x="3496336" y="2383184"/>
        <a:ext cx="1444630" cy="4622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3BB99-5EA5-4110-8F5B-A189532AB430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F0AEC9-8633-45D2-A4BA-9ADB66938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086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ED8C2-EEC9-AC4E-ADD5-AE9B93CAA9FA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838A5-F791-0242-A6AB-DF35CAA821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279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ED8C2-EEC9-AC4E-ADD5-AE9B93CAA9FA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838A5-F791-0242-A6AB-DF35CAA821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315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ED8C2-EEC9-AC4E-ADD5-AE9B93CAA9FA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838A5-F791-0242-A6AB-DF35CAA821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690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ED8C2-EEC9-AC4E-ADD5-AE9B93CAA9FA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838A5-F791-0242-A6AB-DF35CAA821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685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ED8C2-EEC9-AC4E-ADD5-AE9B93CAA9FA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838A5-F791-0242-A6AB-DF35CAA821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355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ED8C2-EEC9-AC4E-ADD5-AE9B93CAA9FA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838A5-F791-0242-A6AB-DF35CAA821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519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ED8C2-EEC9-AC4E-ADD5-AE9B93CAA9FA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838A5-F791-0242-A6AB-DF35CAA821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409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ED8C2-EEC9-AC4E-ADD5-AE9B93CAA9FA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838A5-F791-0242-A6AB-DF35CAA821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792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ED8C2-EEC9-AC4E-ADD5-AE9B93CAA9FA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838A5-F791-0242-A6AB-DF35CAA821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20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ED8C2-EEC9-AC4E-ADD5-AE9B93CAA9FA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838A5-F791-0242-A6AB-DF35CAA821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268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Чтобы добавить рисунок, перетащите его на заполнитель или щелкните значок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ED8C2-EEC9-AC4E-ADD5-AE9B93CAA9FA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838A5-F791-0242-A6AB-DF35CAA821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17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ED8C2-EEC9-AC4E-ADD5-AE9B93CAA9FA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838A5-F791-0242-A6AB-DF35CAA821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983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58.png"/><Relationship Id="rId7" Type="http://schemas.openxmlformats.org/officeDocument/2006/relationships/diagramLayout" Target="../diagrams/layou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60.png"/><Relationship Id="rId10" Type="http://schemas.microsoft.com/office/2007/relationships/diagramDrawing" Target="../diagrams/drawing2.xml"/><Relationship Id="rId4" Type="http://schemas.openxmlformats.org/officeDocument/2006/relationships/image" Target="../media/image59.png"/><Relationship Id="rId9" Type="http://schemas.openxmlformats.org/officeDocument/2006/relationships/diagramColors" Target="../diagrams/colors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hyperlink" Target="https://spblib.ru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manager@directmedia.r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rvg-I3CTRH8" TargetMode="External"/><Relationship Id="rId4" Type="http://schemas.openxmlformats.org/officeDocument/2006/relationships/hyperlink" Target="http://www.directacademia.ru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manager@directmedia.ru" TargetMode="External"/><Relationship Id="rId2" Type="http://schemas.openxmlformats.org/officeDocument/2006/relationships/hyperlink" Target="mailto:aarhangelsky@directmedia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48715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dirty="0"/>
              <a:t>ЭБС "Университетская библиотека онлайн" для публичных библиотек (</a:t>
            </a:r>
            <a:r>
              <a:rPr lang="ru-RU" sz="2700" dirty="0" err="1"/>
              <a:t>консорциумные</a:t>
            </a:r>
            <a:r>
              <a:rPr lang="ru-RU" sz="2700" dirty="0"/>
              <a:t> модели доступа)</a:t>
            </a:r>
            <a:endParaRPr lang="ru-RU" sz="27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42621" y="4989371"/>
            <a:ext cx="6280952" cy="771349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tx1"/>
                </a:solidFill>
              </a:rPr>
              <a:t>Алексей Архангельский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ООО «</a:t>
            </a:r>
            <a:r>
              <a:rPr lang="ru-RU" sz="1800" dirty="0" err="1" smtClean="0">
                <a:solidFill>
                  <a:schemeClr val="tx1"/>
                </a:solidFill>
              </a:rPr>
              <a:t>Директ</a:t>
            </a:r>
            <a:r>
              <a:rPr lang="ru-RU" sz="1800" dirty="0" smtClean="0">
                <a:solidFill>
                  <a:schemeClr val="tx1"/>
                </a:solidFill>
              </a:rPr>
              <a:t>-Медиа»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25.04.2019 г. Рязань</a:t>
            </a:r>
          </a:p>
          <a:p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051" y="1003952"/>
            <a:ext cx="1771897" cy="147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3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699" y="274638"/>
            <a:ext cx="6778101" cy="132971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Электронная библиотека по искусству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3414"/>
            <a:ext cx="1265068" cy="1054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98517" y="6308725"/>
            <a:ext cx="172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art.biblioclub.ru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39" y="1485887"/>
            <a:ext cx="8408862" cy="482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7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699" y="274638"/>
            <a:ext cx="6778101" cy="781805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Арт-портал</a:t>
            </a:r>
            <a:r>
              <a:rPr lang="ru-RU" sz="3200" dirty="0"/>
              <a:t> </a:t>
            </a:r>
            <a:r>
              <a:rPr lang="ru-RU" sz="3200" dirty="0" smtClean="0"/>
              <a:t>«Мировая художественная культура»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3414"/>
            <a:ext cx="1265068" cy="1054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98517" y="6308725"/>
            <a:ext cx="172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art.biblioclub.ru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66" y="1705891"/>
            <a:ext cx="1742128" cy="642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35" y="2673093"/>
            <a:ext cx="1742128" cy="65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235" y="3584596"/>
            <a:ext cx="1742128" cy="65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69" y="4579323"/>
            <a:ext cx="3224278" cy="67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22" y="5568173"/>
            <a:ext cx="3291488" cy="6504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11748" y="1173867"/>
            <a:ext cx="55087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произведения искусства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одном портале!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040377" y="2538202"/>
            <a:ext cx="373942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</a:t>
            </a:r>
            <a:r>
              <a:rPr lang="ru-RU" sz="32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FF3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7500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авторов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95331" y="3878496"/>
            <a:ext cx="352833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</a:t>
            </a:r>
            <a:r>
              <a:rPr lang="ru-RU" sz="32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  <a:r>
              <a:rPr lang="ru-RU" sz="32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галерей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99630" y="1868055"/>
            <a:ext cx="522091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</a:t>
            </a:r>
            <a:r>
              <a:rPr lang="ru-RU" sz="32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B3C4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100 000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изображений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46677" y="3208349"/>
            <a:ext cx="351352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</a:t>
            </a:r>
            <a:r>
              <a:rPr lang="ru-RU" sz="32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3700</a:t>
            </a:r>
            <a:r>
              <a:rPr lang="ru-RU" sz="32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музеев</a:t>
            </a:r>
          </a:p>
        </p:txBody>
      </p:sp>
    </p:spTree>
    <p:extLst>
      <p:ext uri="{BB962C8B-B14F-4D97-AF65-F5344CB8AC3E}">
        <p14:creationId xmlns:p14="http://schemas.microsoft.com/office/powerpoint/2010/main" val="105251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699" y="274638"/>
            <a:ext cx="6778101" cy="132971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Информация об авторе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3414"/>
            <a:ext cx="1265068" cy="1054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98517" y="6308725"/>
            <a:ext cx="172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art.biblioclub.ru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68855"/>
            <a:ext cx="8229600" cy="4639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803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699" y="274638"/>
            <a:ext cx="6778101" cy="132971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Информация о музее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3414"/>
            <a:ext cx="1265068" cy="1054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98517" y="6308725"/>
            <a:ext cx="172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art.biblioclub.ru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23" y="1585593"/>
            <a:ext cx="8109978" cy="4723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55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699" y="274638"/>
            <a:ext cx="6778101" cy="132971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Информация об изображенных персонах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3414"/>
            <a:ext cx="1265068" cy="1054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98517" y="6308725"/>
            <a:ext cx="172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art.biblioclub.ru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704840"/>
            <a:ext cx="8430567" cy="415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1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699" y="274638"/>
            <a:ext cx="6778101" cy="901019"/>
          </a:xfrm>
        </p:spPr>
        <p:txBody>
          <a:bodyPr>
            <a:normAutofit/>
          </a:bodyPr>
          <a:lstStyle/>
          <a:p>
            <a:r>
              <a:rPr lang="ru-RU" sz="3200" dirty="0" err="1" smtClean="0"/>
              <a:t>Артотека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3414"/>
            <a:ext cx="1265068" cy="1054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98517" y="6308725"/>
            <a:ext cx="172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art.biblioclub.ru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876821" y="1417637"/>
            <a:ext cx="7846847" cy="4891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16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699" y="274638"/>
            <a:ext cx="6778101" cy="901019"/>
          </a:xfrm>
        </p:spPr>
        <p:txBody>
          <a:bodyPr>
            <a:normAutofit/>
          </a:bodyPr>
          <a:lstStyle/>
          <a:p>
            <a:r>
              <a:rPr lang="ru-RU" sz="3200" dirty="0" err="1" smtClean="0"/>
              <a:t>Артотека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3414"/>
            <a:ext cx="1265068" cy="1054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98517" y="6308725"/>
            <a:ext cx="172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art.biblioclub.ru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789140" y="1536581"/>
            <a:ext cx="7934529" cy="4500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584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699" y="274638"/>
            <a:ext cx="6778101" cy="98140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Видео на Арт-портале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3414"/>
            <a:ext cx="1265068" cy="1054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98517" y="6308725"/>
            <a:ext cx="172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art.biblioclub.ru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89734" y="1604356"/>
            <a:ext cx="7471462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Видеоролики с иллюстративным материалом </a:t>
            </a:r>
            <a:r>
              <a:rPr lang="ru-RU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 элементами наезда камерой на отдельные сцены произведения</a:t>
            </a:r>
            <a:r>
              <a:rPr lang="ru-RU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734" y="2453687"/>
            <a:ext cx="7471462" cy="369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4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699" y="274638"/>
            <a:ext cx="6778101" cy="132971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3-</a:t>
            </a:r>
            <a:r>
              <a:rPr lang="en-US" sz="3200" dirty="0" smtClean="0"/>
              <a:t>D </a:t>
            </a:r>
            <a:r>
              <a:rPr lang="ru-RU" sz="3200" dirty="0" smtClean="0"/>
              <a:t>Шкала времени в Арт-портале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3414"/>
            <a:ext cx="1265068" cy="1054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98517" y="6308725"/>
            <a:ext cx="172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art.biblioclub.ru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05" y="1604356"/>
            <a:ext cx="8097064" cy="43513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9786" y="1822940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страны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91643" y="1822940"/>
            <a:ext cx="502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Год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 flipV="1">
            <a:off x="5140172" y="1705343"/>
            <a:ext cx="451471" cy="2105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2058771" y="2227529"/>
            <a:ext cx="422030" cy="1833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91767" y="4624023"/>
            <a:ext cx="17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Виды искусства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480801" y="5023225"/>
            <a:ext cx="3110842" cy="7763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2480801" y="5047989"/>
            <a:ext cx="425237" cy="7515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2480801" y="5047989"/>
            <a:ext cx="1715418" cy="7515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90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699" y="274638"/>
            <a:ext cx="6778101" cy="132971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3-</a:t>
            </a:r>
            <a:r>
              <a:rPr lang="en-US" sz="3200" dirty="0" smtClean="0"/>
              <a:t>D </a:t>
            </a:r>
            <a:r>
              <a:rPr lang="ru-RU" sz="3200" dirty="0" smtClean="0"/>
              <a:t>Шкала времени в Арт-портале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3414"/>
            <a:ext cx="1265068" cy="1054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98517" y="6308725"/>
            <a:ext cx="172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art.biblioclub.ru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3"/>
          <a:stretch>
            <a:fillRect/>
          </a:stretch>
        </p:blipFill>
        <p:spPr>
          <a:xfrm>
            <a:off x="984738" y="1489716"/>
            <a:ext cx="7738931" cy="4632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831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699" y="274638"/>
            <a:ext cx="6778101" cy="1232615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Электронные библиотечные ресурсы для публичных библиотек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3414"/>
            <a:ext cx="1265068" cy="1054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9891" y="6308725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biblioclub.ru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8981071"/>
              </p:ext>
            </p:extLst>
          </p:nvPr>
        </p:nvGraphicFramePr>
        <p:xfrm>
          <a:off x="457200" y="813916"/>
          <a:ext cx="8229600" cy="5312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8026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699" y="274638"/>
            <a:ext cx="6778101" cy="78180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БИБЛИОШКОЛА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3414"/>
            <a:ext cx="1265068" cy="1054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9891" y="6308725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School.ru</a:t>
            </a:r>
            <a:endParaRPr lang="ru-RU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19" y="1256044"/>
            <a:ext cx="7286140" cy="515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1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699" y="274638"/>
            <a:ext cx="6778101" cy="78180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ПРОЕКТЕ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3414"/>
            <a:ext cx="1265068" cy="1054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9891" y="6308725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School.ru</a:t>
            </a:r>
            <a:endParaRPr lang="ru-RU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84256" y="1552558"/>
            <a:ext cx="7997976" cy="407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/>
              <a:t>ЭБС «</a:t>
            </a:r>
            <a:r>
              <a:rPr lang="ru-RU" dirty="0" err="1"/>
              <a:t>Библиошкола</a:t>
            </a:r>
            <a:r>
              <a:rPr lang="ru-RU" dirty="0"/>
              <a:t>» – это образовательный ресурс, содержащий дополнительную литературу для педагогов, школьников и родителей. </a:t>
            </a:r>
          </a:p>
          <a:p>
            <a:pPr algn="ctr">
              <a:buNone/>
            </a:pPr>
            <a:endParaRPr lang="ru-RU" sz="105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свыше </a:t>
            </a:r>
            <a:r>
              <a:rPr lang="ru-RU" dirty="0"/>
              <a:t>15 000 книг!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свыше </a:t>
            </a:r>
            <a:r>
              <a:rPr lang="ru-RU" dirty="0"/>
              <a:t>2000 аудиокниг!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комплектуется в соответствии с Перечнем книг, утвержденных Министерством образования и науки Российской </a:t>
            </a:r>
            <a:r>
              <a:rPr lang="ru-RU" dirty="0" smtClean="0"/>
              <a:t>Федерации: 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Рекомендуемые программные произведения </a:t>
            </a:r>
            <a:r>
              <a:rPr lang="ru-RU" dirty="0"/>
              <a:t>(1-4, 5-9, </a:t>
            </a:r>
            <a:r>
              <a:rPr lang="ru-RU" dirty="0" smtClean="0"/>
              <a:t>10-11 классы)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Л</a:t>
            </a:r>
            <a:r>
              <a:rPr lang="ru-RU" dirty="0" smtClean="0"/>
              <a:t>итература </a:t>
            </a:r>
            <a:r>
              <a:rPr lang="ru-RU" dirty="0"/>
              <a:t>гражданско-патриотической </a:t>
            </a:r>
            <a:r>
              <a:rPr lang="ru-RU" dirty="0" smtClean="0"/>
              <a:t>направленности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К</a:t>
            </a:r>
            <a:r>
              <a:rPr lang="ru-RU" dirty="0" smtClean="0"/>
              <a:t>ниги </a:t>
            </a:r>
            <a:r>
              <a:rPr lang="ru-RU" dirty="0"/>
              <a:t>для внеклассного чтения</a:t>
            </a:r>
            <a:r>
              <a:rPr lang="ru-RU" sz="1400" dirty="0"/>
              <a:t> </a:t>
            </a:r>
            <a:endParaRPr lang="ru-RU" sz="1400" dirty="0" smtClean="0"/>
          </a:p>
          <a:p>
            <a:r>
              <a:rPr lang="ru-RU" sz="1400" dirty="0" smtClean="0"/>
              <a:t>(</a:t>
            </a:r>
            <a:r>
              <a:rPr lang="ru-RU" sz="1400" dirty="0"/>
              <a:t>Письмо </a:t>
            </a:r>
            <a:r>
              <a:rPr lang="ru-RU" sz="1400" dirty="0" err="1"/>
              <a:t>Минобрнауки</a:t>
            </a:r>
            <a:r>
              <a:rPr lang="ru-RU" sz="1400" dirty="0"/>
              <a:t> России № 08-709 от 14.04.2016 г. «О списках рекомендуемых произведений»).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Круглосуточный </a:t>
            </a:r>
            <a:r>
              <a:rPr lang="ru-RU" dirty="0"/>
              <a:t>доступ для читателей из любого места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64 тематических коллекций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Обучающие мультимедиа</a:t>
            </a:r>
            <a:endParaRPr lang="ru-RU" dirty="0"/>
          </a:p>
        </p:txBody>
      </p:sp>
      <p:pic>
        <p:nvPicPr>
          <p:cNvPr id="6" name="Изображение 4" descr="Девочка сидит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219" y="4774457"/>
            <a:ext cx="1315865" cy="127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5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699" y="274638"/>
            <a:ext cx="6778101" cy="78180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РАЗНООБРАЗИЕ КОНТЕНТА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3414"/>
            <a:ext cx="1265068" cy="1054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9891" y="6308725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School.ru</a:t>
            </a:r>
            <a:endParaRPr lang="ru-RU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750" y="1567357"/>
            <a:ext cx="4572000" cy="157414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ea typeface="Calibri"/>
              </a:rPr>
              <a:t>Методическая литература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ea typeface="Calibri"/>
              </a:rPr>
              <a:t>Издания по педагогике и психологии, дошкольного обучения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ea typeface="Calibri"/>
              </a:rPr>
              <a:t>Хрестоматии по литературе 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ea typeface="Calibri"/>
              </a:rPr>
              <a:t>Материалы для подготовки к ЕГЭ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15D4F2-1163-497D-9942-FBCCC15EF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362" y="3291226"/>
            <a:ext cx="3053585" cy="10499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019D88-5FFE-4DB8-A80D-6956AAB0E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337" y="4490889"/>
            <a:ext cx="2967610" cy="10499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EF2714-CCA7-47A9-B33C-AAE497E5D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3232" y="1501866"/>
            <a:ext cx="3286125" cy="1143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A45E84-409D-499A-AA1E-01806D4B01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2071" y="2974788"/>
            <a:ext cx="760289" cy="10653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8C1361A-6FCD-4D05-B592-56FA99B79C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6812" y="2969401"/>
            <a:ext cx="775711" cy="10653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BA057B4-A799-4E7B-B55D-C8B39309DB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6304" y="2969400"/>
            <a:ext cx="770194" cy="106537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AB8BC33-0671-476B-AAFD-2992EB58D5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4235" y="2921988"/>
            <a:ext cx="770194" cy="111817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657411" y="4141850"/>
            <a:ext cx="4572000" cy="2166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ea typeface="Calibri"/>
              </a:rPr>
              <a:t>Литература для внеклассного чтения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ea typeface="Calibri"/>
              </a:rPr>
              <a:t>Познавательная и развивающая литература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ea typeface="Calibri"/>
              </a:rPr>
              <a:t>Периодика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ea typeface="Calibri"/>
              </a:rPr>
              <a:t>Справочная, энциклопедическая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ea typeface="Calibri"/>
              </a:rPr>
              <a:t>Издания для организации детского досуга и т.д.</a:t>
            </a:r>
          </a:p>
        </p:txBody>
      </p:sp>
    </p:spTree>
    <p:extLst>
      <p:ext uri="{BB962C8B-B14F-4D97-AF65-F5344CB8AC3E}">
        <p14:creationId xmlns:p14="http://schemas.microsoft.com/office/powerpoint/2010/main" val="193358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699" y="274638"/>
            <a:ext cx="6778101" cy="78180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АУДИОКНИГИ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3414"/>
            <a:ext cx="1265068" cy="1054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9891" y="6308725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School.ru</a:t>
            </a:r>
            <a:endParaRPr lang="ru-RU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454DA3-2B4D-43D4-8149-2E54969A6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26" y="1630137"/>
            <a:ext cx="3498346" cy="18353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4FD188-A210-4002-8AC9-3D1849D3A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3068" y="2035388"/>
            <a:ext cx="1075956" cy="10570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56AEDB-75F2-4EE4-8949-FE27A98C3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3067" y="3681084"/>
            <a:ext cx="1075956" cy="10497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913ACC1-6F73-45C5-BE71-BC8B90B819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1594" y="2040897"/>
            <a:ext cx="1105446" cy="10515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151511-A7C1-410A-8B5A-96A0114FA1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1594" y="3678000"/>
            <a:ext cx="975764" cy="9838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25754AE-3C3B-4DB8-9A9C-6EBB12BE8C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2850" y="3693791"/>
            <a:ext cx="975764" cy="9757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2310898-77BE-4A51-B940-7048E79F7C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5111" y="3691593"/>
            <a:ext cx="1086002" cy="10097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1D92676-E54A-4680-83E4-3C0C9F5EC5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8663" y="3678000"/>
            <a:ext cx="1086002" cy="105588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EF34BF4-A1BA-4CA9-BD30-DBB68922D1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16717" y="3693791"/>
            <a:ext cx="1219370" cy="10574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A606D6E-14D5-489D-A25C-A5880D1DD8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1383" y="2056301"/>
            <a:ext cx="1054295" cy="1036118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826529" y="5016063"/>
            <a:ext cx="74332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Более </a:t>
            </a:r>
            <a:r>
              <a:rPr lang="ru-RU" b="1" dirty="0"/>
              <a:t>2 </a:t>
            </a:r>
            <a:r>
              <a:rPr lang="en-US" b="1" dirty="0"/>
              <a:t>1</a:t>
            </a:r>
            <a:r>
              <a:rPr lang="ru-RU" b="1" dirty="0"/>
              <a:t>00 </a:t>
            </a:r>
            <a:r>
              <a:rPr lang="ru-RU" dirty="0"/>
              <a:t>аудиокниг! </a:t>
            </a:r>
          </a:p>
          <a:p>
            <a:r>
              <a:rPr lang="ru-RU" dirty="0" err="1"/>
              <a:t>Аудиоучебники</a:t>
            </a:r>
            <a:r>
              <a:rPr lang="ru-RU" dirty="0"/>
              <a:t>, </a:t>
            </a:r>
            <a:r>
              <a:rPr lang="ru-RU" dirty="0" err="1"/>
              <a:t>радиоспектакли</a:t>
            </a:r>
            <a:r>
              <a:rPr lang="ru-RU" dirty="0"/>
              <a:t>, </a:t>
            </a:r>
            <a:r>
              <a:rPr lang="ru-RU" dirty="0" err="1"/>
              <a:t>аудиохрестоматии</a:t>
            </a:r>
            <a:r>
              <a:rPr lang="ru-RU" dirty="0"/>
              <a:t> по литературе, детская литература, сказки и рассказы для детей и т.д.</a:t>
            </a:r>
          </a:p>
        </p:txBody>
      </p:sp>
    </p:spTree>
    <p:extLst>
      <p:ext uri="{BB962C8B-B14F-4D97-AF65-F5344CB8AC3E}">
        <p14:creationId xmlns:p14="http://schemas.microsoft.com/office/powerpoint/2010/main" val="56582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699" y="274638"/>
            <a:ext cx="6778101" cy="78180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ВИЗУАЛЬНЫЙ МАТЕРИАЛ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3414"/>
            <a:ext cx="1265068" cy="1054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9891" y="6308725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School.ru</a:t>
            </a:r>
            <a:endParaRPr lang="ru-RU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036AEC-3546-441B-94DB-1D0F73E74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58" y="2857499"/>
            <a:ext cx="5162666" cy="14470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BEB796-3EC1-45A0-981C-A81B0BFAB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359" y="4468711"/>
            <a:ext cx="5088658" cy="15800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142FFB-80E4-400E-9D5A-6E59B7487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357" y="1356246"/>
            <a:ext cx="5088659" cy="136970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C257E87-6D1C-4BAB-AE65-EBFA4A77075E}"/>
              </a:ext>
            </a:extLst>
          </p:cNvPr>
          <p:cNvSpPr/>
          <p:nvPr/>
        </p:nvSpPr>
        <p:spPr>
          <a:xfrm>
            <a:off x="6107838" y="2271879"/>
            <a:ext cx="284085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атласы старинные;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астрономические;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геологические;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>
                <a:latin typeface="Calibri" pitchFamily="34" charset="0"/>
                <a:cs typeface="Calibri" pitchFamily="34" charset="0"/>
              </a:rPr>
              <a:t>демографические;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>
                <a:latin typeface="Calibri" pitchFamily="34" charset="0"/>
                <a:cs typeface="Calibri" pitchFamily="34" charset="0"/>
              </a:rPr>
              <a:t>исторические;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>
                <a:latin typeface="Calibri" pitchFamily="34" charset="0"/>
                <a:cs typeface="Calibri" pitchFamily="34" charset="0"/>
              </a:rPr>
              <a:t>карты и планы городов;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>
                <a:latin typeface="Calibri" pitchFamily="34" charset="0"/>
                <a:cs typeface="Calibri" pitchFamily="34" charset="0"/>
              </a:rPr>
              <a:t>контурные карты;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>
                <a:latin typeface="Calibri" pitchFamily="34" charset="0"/>
                <a:cs typeface="Calibri" pitchFamily="34" charset="0"/>
              </a:rPr>
              <a:t>общегеографические;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>
                <a:latin typeface="Calibri" pitchFamily="34" charset="0"/>
                <a:cs typeface="Calibri" pitchFamily="34" charset="0"/>
              </a:rPr>
              <a:t>религиоведческие;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>
                <a:latin typeface="Calibri" pitchFamily="34" charset="0"/>
                <a:cs typeface="Calibri" pitchFamily="34" charset="0"/>
              </a:rPr>
              <a:t>топографические;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>
                <a:latin typeface="Calibri" pitchFamily="34" charset="0"/>
                <a:cs typeface="Calibri" pitchFamily="34" charset="0"/>
              </a:rPr>
              <a:t>экономические;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>
                <a:latin typeface="Calibri" pitchFamily="34" charset="0"/>
                <a:cs typeface="Calibri" pitchFamily="34" charset="0"/>
              </a:rPr>
              <a:t>этнографические.</a:t>
            </a:r>
            <a:endParaRPr lang="ru-RU" dirty="0"/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BABCA836-43B2-4166-A433-984909D0AB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3957976"/>
              </p:ext>
            </p:extLst>
          </p:nvPr>
        </p:nvGraphicFramePr>
        <p:xfrm>
          <a:off x="6187737" y="1505080"/>
          <a:ext cx="2405847" cy="694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42062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699" y="274638"/>
            <a:ext cx="6778101" cy="78180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ВЕЛИКИЕ УЧЕНЫЕ И ПИСАТЕЛИ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3414"/>
            <a:ext cx="1265068" cy="1054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9891" y="6308725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School.ru</a:t>
            </a:r>
            <a:endParaRPr lang="ru-RU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6594230" y="2461846"/>
          <a:ext cx="2213339" cy="2308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2" descr="C:\Users\Алексей\YandexDisk\Скриншоты\2018-08-19_12-55-50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342" y="1417637"/>
            <a:ext cx="5881215" cy="52298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609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699" y="274638"/>
            <a:ext cx="6778101" cy="78180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С КНИГОЙ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3414"/>
            <a:ext cx="1265068" cy="1054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9891" y="6308725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School.ru</a:t>
            </a:r>
            <a:endParaRPr lang="ru-RU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00AE75-F232-46EB-92C8-68881FD9D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829464"/>
            <a:ext cx="8454204" cy="1318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07366" y="4612962"/>
            <a:ext cx="4268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ПОИСК В КНИГЕ ПО КЛЮЧЕВЫМ СЛОВАМ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7366" y="5078020"/>
            <a:ext cx="4502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БЫСТРЫЙ ПЕРЕХОД НА НУЖНУЮ СТРАНИЦУ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65776" y="5608760"/>
            <a:ext cx="3211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КОПИРОВАТЬ ФРАГМЕНТ В </a:t>
            </a:r>
            <a:r>
              <a:rPr lang="en-US" dirty="0"/>
              <a:t>PDF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010183" y="1692150"/>
            <a:ext cx="2275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ИНСТРУМЕНТЫ </a:t>
            </a:r>
          </a:p>
          <a:p>
            <a:r>
              <a:rPr lang="ru-RU" dirty="0"/>
              <a:t>МАСШТАБИРОВАНИЯ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2038" y="2207712"/>
            <a:ext cx="3045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ПОКАЗАТЬ ТЕКСТОВЫЙ СЛОЙ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10165" y="4524680"/>
            <a:ext cx="1544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РАСПЕЧАТАТЬ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58514" y="5011947"/>
            <a:ext cx="1317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ОБНОВИТЬ </a:t>
            </a:r>
          </a:p>
          <a:p>
            <a:r>
              <a:rPr lang="ru-RU" dirty="0"/>
              <a:t>СТРАНИЦУ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652540-4BC9-480B-ADB1-86A9DCB3BB4E}"/>
              </a:ext>
            </a:extLst>
          </p:cNvPr>
          <p:cNvSpPr txBox="1"/>
          <p:nvPr/>
        </p:nvSpPr>
        <p:spPr>
          <a:xfrm>
            <a:off x="992038" y="1677880"/>
            <a:ext cx="4688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 ОТКРЫТОЙ КНИГЕ МОЖНО ИСПОЛЬЗОВАТЬ: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61A341B0-1004-4E07-BF36-F306D43FEBA5}"/>
              </a:ext>
            </a:extLst>
          </p:cNvPr>
          <p:cNvCxnSpPr/>
          <p:nvPr/>
        </p:nvCxnSpPr>
        <p:spPr>
          <a:xfrm flipV="1">
            <a:off x="1305017" y="3258105"/>
            <a:ext cx="106533" cy="1358283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: уступ 26">
            <a:extLst>
              <a:ext uri="{FF2B5EF4-FFF2-40B4-BE49-F238E27FC236}">
                <a16:creationId xmlns:a16="http://schemas.microsoft.com/office/drawing/2014/main" id="{44C8CB51-AEA8-4E48-BB29-937F4C262D43}"/>
              </a:ext>
            </a:extLst>
          </p:cNvPr>
          <p:cNvCxnSpPr>
            <a:cxnSpLocks/>
          </p:cNvCxnSpPr>
          <p:nvPr/>
        </p:nvCxnSpPr>
        <p:spPr>
          <a:xfrm rot="16200000" flipV="1">
            <a:off x="3723294" y="3766048"/>
            <a:ext cx="1922015" cy="906127"/>
          </a:xfrm>
          <a:prstGeom prst="bentConnector3">
            <a:avLst>
              <a:gd name="adj1" fmla="val 50000"/>
            </a:avLst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653F29D8-3873-4152-9E7F-D0CF297CA930}"/>
              </a:ext>
            </a:extLst>
          </p:cNvPr>
          <p:cNvCxnSpPr>
            <a:cxnSpLocks/>
          </p:cNvCxnSpPr>
          <p:nvPr/>
        </p:nvCxnSpPr>
        <p:spPr>
          <a:xfrm flipV="1">
            <a:off x="5540379" y="3457532"/>
            <a:ext cx="521525" cy="2151228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3E3FBD90-6B2A-4C4B-A382-CB705A94AC42}"/>
              </a:ext>
            </a:extLst>
          </p:cNvPr>
          <p:cNvCxnSpPr/>
          <p:nvPr/>
        </p:nvCxnSpPr>
        <p:spPr>
          <a:xfrm flipV="1">
            <a:off x="7696940" y="3488684"/>
            <a:ext cx="656947" cy="104881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A4CE07DB-8135-45FB-809E-F748F54248FE}"/>
              </a:ext>
            </a:extLst>
          </p:cNvPr>
          <p:cNvCxnSpPr>
            <a:cxnSpLocks/>
          </p:cNvCxnSpPr>
          <p:nvPr/>
        </p:nvCxnSpPr>
        <p:spPr>
          <a:xfrm flipV="1">
            <a:off x="8354819" y="3313130"/>
            <a:ext cx="407441" cy="1698817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Правая фигурная скобка 19">
            <a:extLst>
              <a:ext uri="{FF2B5EF4-FFF2-40B4-BE49-F238E27FC236}">
                <a16:creationId xmlns:a16="http://schemas.microsoft.com/office/drawing/2014/main" id="{1C0B1E5C-B635-46E5-93DF-77766B4A4B18}"/>
              </a:ext>
            </a:extLst>
          </p:cNvPr>
          <p:cNvSpPr/>
          <p:nvPr/>
        </p:nvSpPr>
        <p:spPr>
          <a:xfrm rot="16200000">
            <a:off x="6958797" y="1893487"/>
            <a:ext cx="212209" cy="1423874"/>
          </a:xfrm>
          <a:prstGeom prst="rightBrac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94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699" y="274638"/>
            <a:ext cx="6778101" cy="78180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РАСШИРЕННЫЙ ПОИСК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3414"/>
            <a:ext cx="1265068" cy="1054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9891" y="6308725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School.ru</a:t>
            </a:r>
            <a:endParaRPr lang="ru-RU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45914A-F028-405A-B825-944F50298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92" y="1677879"/>
            <a:ext cx="7693616" cy="3703214"/>
          </a:xfrm>
          <a:prstGeom prst="rect">
            <a:avLst/>
          </a:prstGeom>
        </p:spPr>
      </p:pic>
      <p:pic>
        <p:nvPicPr>
          <p:cNvPr id="7" name="Picture 6" descr="Картинки по запросу книг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64" y="5124728"/>
            <a:ext cx="1799007" cy="10332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56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699" y="274638"/>
            <a:ext cx="6778101" cy="78180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МОБИЛЬНЫЕ ПРИЛОЖЕНИЯ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3414"/>
            <a:ext cx="1265068" cy="1054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9891" y="6308725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School.ru</a:t>
            </a:r>
            <a:endParaRPr lang="ru-RU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CBF08A-202C-402E-BA52-1B6269E40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603" y="5113077"/>
            <a:ext cx="1337964" cy="8736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6E71D2-3992-483C-9A99-13E287979BAB}"/>
              </a:ext>
            </a:extLst>
          </p:cNvPr>
          <p:cNvSpPr txBox="1"/>
          <p:nvPr/>
        </p:nvSpPr>
        <p:spPr>
          <a:xfrm>
            <a:off x="721309" y="4811237"/>
            <a:ext cx="50731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endParaRPr lang="ru-RU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 smtClean="0"/>
              <a:t>Круглосуточный онлайн доступ </a:t>
            </a:r>
            <a:r>
              <a:rPr lang="ru-RU" dirty="0"/>
              <a:t>24*7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/>
              <a:t>Работа с любого устройства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/>
              <a:t>Обеспечение доступом неограниченного количества читателей</a:t>
            </a:r>
          </a:p>
        </p:txBody>
      </p:sp>
      <p:pic>
        <p:nvPicPr>
          <p:cNvPr id="9" name="Picture 4" descr="C:\Users\Алексей\Downloads\Attachments_mirolik@mail.ru_2018-08-17_10-05-40\Screenshot_20180814-155542+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6546" y="1460821"/>
            <a:ext cx="2264306" cy="3307232"/>
          </a:xfrm>
          <a:prstGeom prst="rect">
            <a:avLst/>
          </a:prstGeom>
          <a:noFill/>
        </p:spPr>
      </p:pic>
      <p:pic>
        <p:nvPicPr>
          <p:cNvPr id="10" name="Picture 5" descr="C:\Users\Алексей\Downloads\Attachments_mirolik@mail.ru_2018-08-17_10-05-40\Screenshot_20180819-130231+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18950" y="1460821"/>
            <a:ext cx="2040020" cy="3450276"/>
          </a:xfrm>
          <a:prstGeom prst="rect">
            <a:avLst/>
          </a:prstGeom>
          <a:noFill/>
        </p:spPr>
      </p:pic>
      <p:pic>
        <p:nvPicPr>
          <p:cNvPr id="11" name="Picture 6" descr="C:\Users\Алексей\Downloads\Attachments_mirolik@mail.ru_2018-08-17_10-05-40\Screenshot_20180814-161848+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92537" y="1429972"/>
            <a:ext cx="2272132" cy="33812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97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699" y="274638"/>
            <a:ext cx="6778101" cy="781805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ПОДКЛЮЧЕННЫЕ БИБЛИОТЕКИ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3414"/>
            <a:ext cx="1265068" cy="1054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9891" y="6308725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biblioclub.ru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60560"/>
            <a:ext cx="8229599" cy="54974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400" dirty="0" smtClean="0"/>
              <a:t>Российская </a:t>
            </a:r>
            <a:r>
              <a:rPr lang="ru-RU" sz="1400" dirty="0"/>
              <a:t>государственная </a:t>
            </a:r>
            <a:r>
              <a:rPr lang="ru-RU" sz="1400" dirty="0" smtClean="0"/>
              <a:t>библиотека</a:t>
            </a:r>
          </a:p>
          <a:p>
            <a:pPr marL="0" indent="0">
              <a:buNone/>
            </a:pPr>
            <a:r>
              <a:rPr lang="ru-RU" sz="1400" dirty="0"/>
              <a:t>Российская государственная библиотека для </a:t>
            </a:r>
            <a:r>
              <a:rPr lang="ru-RU" sz="1400" dirty="0" smtClean="0"/>
              <a:t>молодежи</a:t>
            </a:r>
          </a:p>
          <a:p>
            <a:pPr marL="0" indent="0">
              <a:buNone/>
            </a:pPr>
            <a:r>
              <a:rPr lang="ru-RU" sz="1400" dirty="0"/>
              <a:t>Российская государственная библиотека </a:t>
            </a:r>
            <a:r>
              <a:rPr lang="ru-RU" sz="1400" dirty="0" smtClean="0"/>
              <a:t>искусств</a:t>
            </a:r>
          </a:p>
          <a:p>
            <a:pPr marL="0" indent="0">
              <a:buNone/>
            </a:pPr>
            <a:r>
              <a:rPr lang="ru-RU" sz="1400" dirty="0"/>
              <a:t>Российская государственная библиотека для </a:t>
            </a:r>
            <a:r>
              <a:rPr lang="ru-RU" sz="1400" dirty="0" smtClean="0"/>
              <a:t>слепых</a:t>
            </a:r>
          </a:p>
          <a:p>
            <a:pPr marL="0" indent="0">
              <a:buNone/>
            </a:pPr>
            <a:r>
              <a:rPr lang="ru-RU" sz="1400" dirty="0"/>
              <a:t>Национальная библиотека Беларуси </a:t>
            </a:r>
            <a:endParaRPr lang="ru-RU" sz="1400" dirty="0" smtClean="0"/>
          </a:p>
          <a:p>
            <a:pPr marL="0" indent="0">
              <a:buNone/>
            </a:pPr>
            <a:r>
              <a:rPr lang="ru-RU" sz="1400" dirty="0" smtClean="0"/>
              <a:t>Центральная </a:t>
            </a:r>
            <a:r>
              <a:rPr lang="ru-RU" sz="1400" dirty="0"/>
              <a:t>городская публичная библиотека им. В. В. </a:t>
            </a:r>
            <a:r>
              <a:rPr lang="ru-RU" sz="1400" dirty="0" smtClean="0"/>
              <a:t>Маяковского</a:t>
            </a:r>
          </a:p>
          <a:p>
            <a:pPr marL="0" indent="0">
              <a:buNone/>
            </a:pPr>
            <a:r>
              <a:rPr lang="ru-RU" sz="1400" dirty="0" smtClean="0"/>
              <a:t>Берлинская государственная библиотека</a:t>
            </a:r>
          </a:p>
          <a:p>
            <a:pPr marL="0" indent="0">
              <a:buNone/>
            </a:pPr>
            <a:r>
              <a:rPr lang="ru-RU" sz="1400" dirty="0" smtClean="0"/>
              <a:t>Амурская </a:t>
            </a:r>
            <a:r>
              <a:rPr lang="ru-RU" sz="1400" dirty="0"/>
              <a:t>областная научная библиотека им. Н.Н. Муравьева-Амурского</a:t>
            </a:r>
            <a:endParaRPr lang="ru-RU" sz="1400" dirty="0" smtClean="0"/>
          </a:p>
          <a:p>
            <a:pPr marL="0" indent="0">
              <a:buNone/>
            </a:pPr>
            <a:r>
              <a:rPr lang="ru-RU" sz="1400" dirty="0"/>
              <a:t>Архангельская областная научная библиотека имени Н.А. </a:t>
            </a:r>
            <a:r>
              <a:rPr lang="ru-RU" sz="1400" dirty="0" smtClean="0"/>
              <a:t>Добролюбова</a:t>
            </a:r>
          </a:p>
          <a:p>
            <a:pPr marL="0" indent="0">
              <a:buNone/>
            </a:pPr>
            <a:r>
              <a:rPr lang="ru-RU" sz="1400" dirty="0"/>
              <a:t>Центральная универсальная научная библиотека имени Н. А. </a:t>
            </a:r>
            <a:r>
              <a:rPr lang="ru-RU" sz="1400" dirty="0" smtClean="0"/>
              <a:t>Некрасова</a:t>
            </a:r>
          </a:p>
          <a:p>
            <a:pPr marL="0" indent="0">
              <a:buNone/>
            </a:pPr>
            <a:r>
              <a:rPr lang="ru-RU" sz="1400" dirty="0"/>
              <a:t>Иркутская областная государственная универсальная научная библиотека им. И. И. </a:t>
            </a:r>
            <a:r>
              <a:rPr lang="ru-RU" sz="1400" dirty="0" smtClean="0"/>
              <a:t>Молчанова-Сибирского</a:t>
            </a:r>
          </a:p>
          <a:p>
            <a:pPr marL="0" indent="0">
              <a:buNone/>
            </a:pPr>
            <a:r>
              <a:rPr lang="ru-RU" sz="1400" dirty="0"/>
              <a:t>Оренбургская областная универсальная научная библиотека им. Н.К. </a:t>
            </a:r>
            <a:r>
              <a:rPr lang="ru-RU" sz="1400" dirty="0" smtClean="0"/>
              <a:t>Крупской</a:t>
            </a:r>
          </a:p>
          <a:p>
            <a:pPr marL="0" indent="0">
              <a:buNone/>
            </a:pPr>
            <a:r>
              <a:rPr lang="ru-RU" sz="1400" dirty="0"/>
              <a:t>Государственная универсальная научная библиотека Красноярского </a:t>
            </a:r>
            <a:r>
              <a:rPr lang="ru-RU" sz="1400" dirty="0" smtClean="0"/>
              <a:t>края</a:t>
            </a:r>
          </a:p>
          <a:p>
            <a:pPr marL="0" indent="0">
              <a:buNone/>
            </a:pPr>
            <a:r>
              <a:rPr lang="ru-RU" sz="1400" dirty="0"/>
              <a:t>Тамбовская областная универсальная научная библиотека им. А.С. </a:t>
            </a:r>
            <a:r>
              <a:rPr lang="ru-RU" sz="1400" dirty="0" smtClean="0"/>
              <a:t>Пушкина</a:t>
            </a:r>
          </a:p>
          <a:p>
            <a:pPr marL="0" indent="0">
              <a:buNone/>
            </a:pPr>
            <a:r>
              <a:rPr lang="ru-RU" sz="1400" dirty="0"/>
              <a:t>Национальная библиотека им. </a:t>
            </a:r>
            <a:r>
              <a:rPr lang="ru-RU" sz="1400" dirty="0" err="1"/>
              <a:t>Ахмет-Заки</a:t>
            </a:r>
            <a:r>
              <a:rPr lang="ru-RU" sz="1400" dirty="0"/>
              <a:t> </a:t>
            </a:r>
            <a:r>
              <a:rPr lang="ru-RU" sz="1400" dirty="0" err="1"/>
              <a:t>Валиди</a:t>
            </a:r>
            <a:r>
              <a:rPr lang="ru-RU" sz="1400" dirty="0"/>
              <a:t> Республики </a:t>
            </a:r>
            <a:r>
              <a:rPr lang="ru-RU" sz="1400" dirty="0" smtClean="0"/>
              <a:t>Башкортостан</a:t>
            </a:r>
          </a:p>
          <a:p>
            <a:pPr marL="0" indent="0">
              <a:buNone/>
            </a:pPr>
            <a:r>
              <a:rPr lang="ru-RU" sz="1400" dirty="0"/>
              <a:t>Дальневосточная государственная научная </a:t>
            </a:r>
            <a:r>
              <a:rPr lang="ru-RU" sz="1400" dirty="0" smtClean="0"/>
              <a:t>библиотека</a:t>
            </a:r>
          </a:p>
          <a:p>
            <a:pPr marL="0" indent="0">
              <a:buNone/>
            </a:pPr>
            <a:r>
              <a:rPr lang="ru-RU" sz="1400" dirty="0"/>
              <a:t>Пензенская областная библиотека имени М. Ю. </a:t>
            </a:r>
            <a:r>
              <a:rPr lang="ru-RU" sz="1400" dirty="0" smtClean="0"/>
              <a:t>Лермонтова</a:t>
            </a:r>
          </a:p>
          <a:p>
            <a:pPr marL="0" indent="0">
              <a:buNone/>
            </a:pPr>
            <a:r>
              <a:rPr lang="ru-RU" sz="1400" dirty="0"/>
              <a:t>Тюменская областная научная библиотека имени Дмитрия Ивановича </a:t>
            </a:r>
            <a:r>
              <a:rPr lang="ru-RU" sz="1400" dirty="0" smtClean="0"/>
              <a:t>Менделеева</a:t>
            </a:r>
          </a:p>
          <a:p>
            <a:pPr marL="0" indent="0">
              <a:buNone/>
            </a:pPr>
            <a:r>
              <a:rPr lang="ru-RU" sz="1400" dirty="0"/>
              <a:t>Национальная библиотека Республики Тыва  им. А. С. </a:t>
            </a:r>
            <a:r>
              <a:rPr lang="ru-RU" sz="1400" dirty="0" smtClean="0"/>
              <a:t>Пушкина</a:t>
            </a:r>
          </a:p>
          <a:p>
            <a:pPr marL="0" indent="0">
              <a:buNone/>
            </a:pPr>
            <a:r>
              <a:rPr lang="ru-RU" sz="1400" dirty="0"/>
              <a:t>Центральная универсальная научная библиотека г. </a:t>
            </a:r>
            <a:r>
              <a:rPr lang="ru-RU" sz="1400" dirty="0" smtClean="0"/>
              <a:t>Иваново</a:t>
            </a:r>
          </a:p>
          <a:p>
            <a:pPr marL="0" indent="0">
              <a:buNone/>
            </a:pPr>
            <a:r>
              <a:rPr lang="ru-RU" sz="1400" dirty="0"/>
              <a:t>Брянская областная научная универсальная библиотека им. Ф. И. </a:t>
            </a:r>
            <a:r>
              <a:rPr lang="ru-RU" sz="1400" dirty="0" smtClean="0"/>
              <a:t>Тютчева</a:t>
            </a:r>
          </a:p>
          <a:p>
            <a:pPr marL="0" indent="0">
              <a:buNone/>
            </a:pPr>
            <a:endParaRPr lang="ru-RU" sz="1000" dirty="0" smtClean="0"/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06661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699" y="274638"/>
            <a:ext cx="6778101" cy="781805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БИБЛИОТЕКА</a:t>
            </a: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NON-FICTION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3414"/>
            <a:ext cx="1265068" cy="1054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9891" y="6308725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lib.biblioclub.ru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154" y="1156375"/>
            <a:ext cx="7267646" cy="5152350"/>
          </a:xfrm>
        </p:spPr>
      </p:pic>
    </p:spTree>
    <p:extLst>
      <p:ext uri="{BB962C8B-B14F-4D97-AF65-F5344CB8AC3E}">
        <p14:creationId xmlns:p14="http://schemas.microsoft.com/office/powerpoint/2010/main" val="356174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29" y="1647930"/>
            <a:ext cx="3111291" cy="21750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699" y="274638"/>
            <a:ext cx="6778101" cy="781805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КОРПОРАТИВНЫЕ МОДЕЛИ ПОДПИСКИ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63414"/>
            <a:ext cx="1265068" cy="1054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9891" y="6308725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biblioclub.ru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60561"/>
            <a:ext cx="8229599" cy="52604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500" dirty="0" smtClean="0"/>
          </a:p>
          <a:p>
            <a:pPr marL="0" indent="0">
              <a:buNone/>
            </a:pPr>
            <a:endParaRPr lang="ru-RU" sz="1500" dirty="0" smtClean="0"/>
          </a:p>
          <a:p>
            <a:pPr marL="0" indent="0">
              <a:buNone/>
            </a:pPr>
            <a:endParaRPr lang="ru-RU" sz="1500" dirty="0"/>
          </a:p>
          <a:p>
            <a:pPr marL="0" indent="0">
              <a:buNone/>
            </a:pPr>
            <a:endParaRPr lang="ru-RU" sz="1200" dirty="0"/>
          </a:p>
          <a:p>
            <a:pPr marL="0" indent="0">
              <a:buNone/>
            </a:pPr>
            <a:endParaRPr lang="ru-RU" sz="1200" dirty="0" smtClean="0"/>
          </a:p>
          <a:p>
            <a:pPr marL="0" indent="0">
              <a:buNone/>
            </a:pPr>
            <a:endParaRPr lang="ru-RU" sz="1200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569031311"/>
              </p:ext>
            </p:extLst>
          </p:nvPr>
        </p:nvGraphicFramePr>
        <p:xfrm>
          <a:off x="3745500" y="733530"/>
          <a:ext cx="4941299" cy="3402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11048" y="4083487"/>
            <a:ext cx="75128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Корпоративная сеть общедоступных </a:t>
            </a:r>
            <a:r>
              <a:rPr lang="ru-RU" dirty="0" smtClean="0"/>
              <a:t>библиотек (КСОБ) Санкт-Петербурга- это добровольное объединение из 198 общедоступных библиотек</a:t>
            </a:r>
          </a:p>
          <a:p>
            <a:endParaRPr lang="ru-RU" dirty="0">
              <a:hlinkClick r:id="rId9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единый стандарт и услуги обслуживания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единый читательский билет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единая база читателей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п</a:t>
            </a:r>
            <a:r>
              <a:rPr lang="ru-RU" dirty="0" smtClean="0"/>
              <a:t>оиск книг во всех библиотеках города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в процессе создания единого электронного каталога ресурсов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670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699" y="274638"/>
            <a:ext cx="6778101" cy="781805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КОРПОРАТИВНЫЕ МОДЕЛИ ПОДПИСКИ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3414"/>
            <a:ext cx="1265068" cy="1054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9891" y="6308725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biblioclub.ru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60561"/>
            <a:ext cx="8229599" cy="52604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500" dirty="0" smtClean="0"/>
          </a:p>
          <a:p>
            <a:pPr marL="0" indent="0">
              <a:buNone/>
            </a:pPr>
            <a:endParaRPr lang="ru-RU" sz="1500" dirty="0" smtClean="0"/>
          </a:p>
          <a:p>
            <a:pPr marL="0" indent="0">
              <a:buNone/>
            </a:pPr>
            <a:endParaRPr lang="ru-RU" sz="1200" dirty="0"/>
          </a:p>
          <a:p>
            <a:pPr marL="0" indent="0">
              <a:buNone/>
            </a:pPr>
            <a:endParaRPr lang="ru-RU" sz="1200" dirty="0" smtClean="0"/>
          </a:p>
          <a:p>
            <a:pPr marL="0" indent="0">
              <a:buNone/>
            </a:pPr>
            <a:endParaRPr lang="ru-RU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934497" y="1588524"/>
            <a:ext cx="746592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Национальная библиотека имени </a:t>
            </a:r>
            <a:r>
              <a:rPr lang="ru-RU" sz="2000" b="1" dirty="0" err="1"/>
              <a:t>Ахмет-Заки</a:t>
            </a:r>
            <a:r>
              <a:rPr lang="ru-RU" sz="2000" b="1" dirty="0"/>
              <a:t> </a:t>
            </a:r>
            <a:r>
              <a:rPr lang="ru-RU" sz="2000" b="1" dirty="0" err="1"/>
              <a:t>Валиди</a:t>
            </a:r>
            <a:r>
              <a:rPr lang="ru-RU" sz="2000" b="1" dirty="0"/>
              <a:t> Республики </a:t>
            </a:r>
            <a:r>
              <a:rPr lang="ru-RU" sz="2000" b="1" dirty="0" smtClean="0"/>
              <a:t>Башкортостан </a:t>
            </a:r>
            <a:r>
              <a:rPr lang="ru-RU" sz="2000" dirty="0" smtClean="0"/>
              <a:t>(Ассоциация </a:t>
            </a:r>
            <a:r>
              <a:rPr lang="ru-RU" sz="2000" dirty="0"/>
              <a:t>библиотек Башкортостана)</a:t>
            </a:r>
          </a:p>
          <a:p>
            <a:endParaRPr lang="ru-RU" sz="2000" dirty="0" smtClean="0"/>
          </a:p>
          <a:p>
            <a:r>
              <a:rPr lang="ru-RU" sz="2000" dirty="0" smtClean="0"/>
              <a:t>Библиотека </a:t>
            </a:r>
            <a:r>
              <a:rPr lang="ru-RU" sz="2000" dirty="0"/>
              <a:t>организовала сетевой доступ к </a:t>
            </a:r>
            <a:r>
              <a:rPr lang="ru-RU" sz="2000" dirty="0" smtClean="0"/>
              <a:t>ЭБД для ЦБС, школ, гимназий, лицеев и </a:t>
            </a:r>
            <a:r>
              <a:rPr lang="ru-RU" sz="2000" dirty="0"/>
              <a:t>публичных </a:t>
            </a:r>
            <a:r>
              <a:rPr lang="ru-RU" sz="2000" dirty="0" smtClean="0"/>
              <a:t>библиотек. </a:t>
            </a:r>
            <a:endParaRPr lang="ru-RU" sz="2000" dirty="0"/>
          </a:p>
          <a:p>
            <a:r>
              <a:rPr lang="ru-RU" sz="2000" dirty="0" smtClean="0"/>
              <a:t>Подключено </a:t>
            </a:r>
            <a:r>
              <a:rPr lang="ru-RU" sz="2000" b="1" dirty="0" smtClean="0"/>
              <a:t>46</a:t>
            </a:r>
            <a:r>
              <a:rPr lang="ru-RU" sz="2000" dirty="0" smtClean="0"/>
              <a:t> организаций + 19 стоят в плане.</a:t>
            </a:r>
          </a:p>
          <a:p>
            <a:endParaRPr lang="ru-RU" sz="2000" dirty="0" smtClean="0"/>
          </a:p>
          <a:p>
            <a:r>
              <a:rPr lang="ru-RU" sz="2000" dirty="0" smtClean="0"/>
              <a:t>Участники консорциума </a:t>
            </a:r>
            <a:r>
              <a:rPr lang="ru-RU" sz="2000" dirty="0"/>
              <a:t>в любой момент могут </a:t>
            </a:r>
            <a:r>
              <a:rPr lang="ru-RU" sz="2000" dirty="0" smtClean="0"/>
              <a:t>добавляться</a:t>
            </a:r>
          </a:p>
          <a:p>
            <a:r>
              <a:rPr lang="ru-RU" sz="2000" dirty="0" smtClean="0"/>
              <a:t>Участники </a:t>
            </a:r>
            <a:r>
              <a:rPr lang="ru-RU" sz="2000" dirty="0"/>
              <a:t>переводят </a:t>
            </a:r>
            <a:r>
              <a:rPr lang="ru-RU" sz="2000" dirty="0" smtClean="0"/>
              <a:t>деньги, а Библиотека </a:t>
            </a:r>
            <a:r>
              <a:rPr lang="ru-RU" sz="2000" dirty="0"/>
              <a:t>выступает гарантом </a:t>
            </a:r>
            <a:r>
              <a:rPr lang="ru-RU" sz="2000" dirty="0" smtClean="0"/>
              <a:t>оплаты</a:t>
            </a:r>
            <a:r>
              <a:rPr lang="ru-RU" dirty="0" smtClean="0"/>
              <a:t>.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42" y="4677851"/>
            <a:ext cx="2614097" cy="192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5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699" y="274638"/>
            <a:ext cx="6778101" cy="78180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ЭТО ДАЕТ?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3414"/>
            <a:ext cx="1265068" cy="1054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9891" y="6308725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biblioclub.ru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60561"/>
            <a:ext cx="8229599" cy="52604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500" dirty="0" smtClean="0"/>
          </a:p>
          <a:p>
            <a:pPr marL="0" indent="0">
              <a:buNone/>
            </a:pPr>
            <a:endParaRPr lang="ru-RU" sz="1500" dirty="0" smtClean="0"/>
          </a:p>
          <a:p>
            <a:pPr marL="0" indent="0">
              <a:buNone/>
            </a:pPr>
            <a:endParaRPr lang="ru-RU" sz="1200" dirty="0"/>
          </a:p>
          <a:p>
            <a:pPr marL="0" indent="0">
              <a:buNone/>
            </a:pPr>
            <a:endParaRPr lang="ru-RU" sz="1200" dirty="0" smtClean="0"/>
          </a:p>
          <a:p>
            <a:pPr marL="0" indent="0">
              <a:buNone/>
            </a:pPr>
            <a:endParaRPr lang="ru-RU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1588524"/>
            <a:ext cx="73905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7220" y="1721755"/>
            <a:ext cx="7855512" cy="3699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Эффективное использование в библиотеках современных </a:t>
            </a:r>
            <a:r>
              <a:rPr lang="ru-RU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интернет-технологий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Модернизация </a:t>
            </a:r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увеличение библиотечных фондов 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Полнотекстовый круглосуточный удаленный доступ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Обеспечение </a:t>
            </a:r>
            <a:r>
              <a:rPr lang="ru-RU" sz="2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безлимитного</a:t>
            </a:r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количества читателей к одному изданию одновременно – позволяет снизить количество закупок печатных книг и периодики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Интеграция ЭБД с электронным каталогом библиотеки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размещения собственных фондов в ЭБС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Экономия средств и времени на приобретение литературы</a:t>
            </a:r>
          </a:p>
        </p:txBody>
      </p:sp>
    </p:spTree>
    <p:extLst>
      <p:ext uri="{BB962C8B-B14F-4D97-AF65-F5344CB8AC3E}">
        <p14:creationId xmlns:p14="http://schemas.microsoft.com/office/powerpoint/2010/main" val="420572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699" y="274638"/>
            <a:ext cx="6778101" cy="78180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ЧЕГО НАЧАТЬ?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3414"/>
            <a:ext cx="1265068" cy="1054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9891" y="6308725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biblioclub.ru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3480" y="1326382"/>
            <a:ext cx="7963319" cy="4799781"/>
          </a:xfrm>
        </p:spPr>
        <p:txBody>
          <a:bodyPr>
            <a:normAutofit lnSpcReduction="10000"/>
          </a:bodyPr>
          <a:lstStyle/>
          <a:p>
            <a:endParaRPr lang="ru-RU" sz="22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/>
              <a:t>Бесплатный </a:t>
            </a:r>
            <a:r>
              <a:rPr lang="ru-RU" sz="2400" dirty="0"/>
              <a:t>т</a:t>
            </a:r>
            <a:r>
              <a:rPr lang="ru-RU" sz="2400" dirty="0" smtClean="0"/>
              <a:t>естовый доступ на 2 месяца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      </a:t>
            </a:r>
            <a:r>
              <a:rPr lang="ru-RU" sz="2400" dirty="0" smtClean="0"/>
              <a:t>Заявки на тестовый доступ: </a:t>
            </a:r>
            <a:r>
              <a:rPr lang="en-US" sz="2400" dirty="0" smtClean="0">
                <a:hlinkClick r:id="rId3"/>
              </a:rPr>
              <a:t>manager@directmedia.ru</a:t>
            </a:r>
            <a:r>
              <a:rPr lang="en-US" sz="2400" dirty="0" smtClean="0"/>
              <a:t> </a:t>
            </a:r>
            <a:endParaRPr lang="ru-RU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/>
              <a:t>Обучение в </a:t>
            </a:r>
            <a:r>
              <a:rPr lang="ru-RU" sz="2400" dirty="0" err="1" smtClean="0"/>
              <a:t>Директ</a:t>
            </a:r>
            <a:r>
              <a:rPr lang="ru-RU" sz="2400" dirty="0" smtClean="0"/>
              <a:t>-Академии </a:t>
            </a:r>
            <a:r>
              <a:rPr lang="en-US" sz="2400" dirty="0">
                <a:hlinkClick r:id="rId4"/>
              </a:rPr>
              <a:t>www.directacademia.ru</a:t>
            </a:r>
            <a:r>
              <a:rPr lang="ru-RU" sz="2400" dirty="0"/>
              <a:t>.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     Бесплатные </a:t>
            </a:r>
            <a:r>
              <a:rPr lang="ru-RU" sz="2400" dirty="0" err="1" smtClean="0"/>
              <a:t>вебинары</a:t>
            </a:r>
            <a:r>
              <a:rPr lang="ru-RU" sz="2400" dirty="0" smtClean="0"/>
              <a:t> с выдачей сертификатов. </a:t>
            </a:r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 График </a:t>
            </a:r>
            <a:r>
              <a:rPr lang="ru-RU" sz="2400" dirty="0" err="1" smtClean="0"/>
              <a:t>вебинаров</a:t>
            </a:r>
            <a:r>
              <a:rPr lang="ru-RU" sz="2400" dirty="0" smtClean="0"/>
              <a:t> на сайте</a:t>
            </a:r>
          </a:p>
          <a:p>
            <a:pPr marL="0" indent="0">
              <a:buNone/>
            </a:pPr>
            <a:r>
              <a:rPr lang="ru-RU" sz="2400" dirty="0" smtClean="0"/>
              <a:t>     </a:t>
            </a:r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 В 2018 году проведено свыше 200 </a:t>
            </a:r>
            <a:r>
              <a:rPr lang="ru-RU" sz="2400" dirty="0" err="1" smtClean="0"/>
              <a:t>вебинаров</a:t>
            </a:r>
            <a:r>
              <a:rPr lang="ru-RU" sz="2400" dirty="0"/>
              <a:t>!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     Записи </a:t>
            </a:r>
            <a:r>
              <a:rPr lang="ru-RU" sz="2400" dirty="0" err="1" smtClean="0"/>
              <a:t>вебинаров</a:t>
            </a:r>
            <a:r>
              <a:rPr lang="ru-RU" sz="2400" dirty="0"/>
              <a:t> </a:t>
            </a:r>
            <a:r>
              <a:rPr lang="ru-RU" sz="2400" dirty="0" smtClean="0"/>
              <a:t>на нашем канале в </a:t>
            </a:r>
            <a:r>
              <a:rPr lang="ru-RU" sz="2400" dirty="0" err="1" smtClean="0"/>
              <a:t>Ютуб</a:t>
            </a:r>
            <a:r>
              <a:rPr lang="ru-RU" sz="2400" dirty="0"/>
              <a:t>: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     </a:t>
            </a:r>
            <a:r>
              <a:rPr lang="en-US" sz="2400" dirty="0" smtClean="0">
                <a:hlinkClick r:id="rId5"/>
              </a:rPr>
              <a:t>https</a:t>
            </a:r>
            <a:r>
              <a:rPr lang="en-US" sz="2400" dirty="0">
                <a:hlinkClick r:id="rId5"/>
              </a:rPr>
              <a:t>://</a:t>
            </a:r>
            <a:r>
              <a:rPr lang="en-US" sz="2400" dirty="0" smtClean="0">
                <a:hlinkClick r:id="rId5"/>
              </a:rPr>
              <a:t>youtu.be/rvg-I3CTRH8</a:t>
            </a:r>
            <a:r>
              <a:rPr lang="ru-RU" sz="2400" dirty="0" smtClean="0"/>
              <a:t> </a:t>
            </a:r>
          </a:p>
          <a:p>
            <a:endParaRPr lang="ru-RU" dirty="0"/>
          </a:p>
          <a:p>
            <a:endParaRPr lang="ru-RU" dirty="0"/>
          </a:p>
          <a:p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108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19891" y="6308725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lib.biblioclub.ru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06199" y="783772"/>
            <a:ext cx="5584810" cy="53423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БЛАГОДАРЮ ЗА ВНИМАНИЕ!</a:t>
            </a:r>
          </a:p>
          <a:p>
            <a:pPr>
              <a:buNone/>
            </a:pPr>
            <a:endParaRPr lang="en-US" sz="2800" dirty="0"/>
          </a:p>
          <a:p>
            <a:pPr>
              <a:buNone/>
            </a:pPr>
            <a:r>
              <a:rPr lang="ru-RU" sz="2600" dirty="0" smtClean="0"/>
              <a:t>ООО </a:t>
            </a:r>
            <a:r>
              <a:rPr lang="ru-RU" sz="2600" dirty="0"/>
              <a:t>«</a:t>
            </a:r>
            <a:r>
              <a:rPr lang="ru-RU" sz="2600" dirty="0" err="1"/>
              <a:t>Директ</a:t>
            </a:r>
            <a:r>
              <a:rPr lang="ru-RU" sz="2600" dirty="0"/>
              <a:t>-Медиа»</a:t>
            </a:r>
          </a:p>
          <a:p>
            <a:pPr>
              <a:buNone/>
            </a:pPr>
            <a:r>
              <a:rPr lang="ru-RU" sz="2600" dirty="0" smtClean="0"/>
              <a:t>Алексей </a:t>
            </a:r>
            <a:r>
              <a:rPr lang="ru-RU" sz="2600" dirty="0"/>
              <a:t>Архангельский</a:t>
            </a:r>
          </a:p>
          <a:p>
            <a:pPr>
              <a:buNone/>
            </a:pPr>
            <a:r>
              <a:rPr lang="en-US" sz="2600" dirty="0" smtClean="0">
                <a:hlinkClick r:id="rId2"/>
              </a:rPr>
              <a:t>aarhangelsky@directmedia.ru</a:t>
            </a:r>
            <a:endParaRPr lang="ru-RU" sz="2600" dirty="0" smtClean="0"/>
          </a:p>
          <a:p>
            <a:pPr>
              <a:buNone/>
            </a:pPr>
            <a:endParaRPr lang="ru-RU" sz="2600" dirty="0" smtClean="0"/>
          </a:p>
          <a:p>
            <a:pPr>
              <a:buNone/>
            </a:pPr>
            <a:r>
              <a:rPr lang="ru-RU" sz="2600" dirty="0" smtClean="0"/>
              <a:t>Отзывы, просьбы, пожелания:</a:t>
            </a:r>
          </a:p>
          <a:p>
            <a:pPr>
              <a:buNone/>
            </a:pPr>
            <a:r>
              <a:rPr lang="en-US" sz="2600" dirty="0" smtClean="0">
                <a:hlinkClick r:id="rId3"/>
              </a:rPr>
              <a:t>manager@directmedia.ru</a:t>
            </a:r>
            <a:r>
              <a:rPr lang="en-US" sz="2600" dirty="0" smtClean="0"/>
              <a:t> </a:t>
            </a:r>
            <a:endParaRPr lang="en-US" sz="2600" dirty="0"/>
          </a:p>
          <a:p>
            <a:pPr>
              <a:buNone/>
            </a:pPr>
            <a:r>
              <a:rPr lang="en-US" sz="2600" dirty="0"/>
              <a:t>8 (495) 334-72-11</a:t>
            </a:r>
            <a:endParaRPr lang="ru-RU" sz="2600" dirty="0"/>
          </a:p>
        </p:txBody>
      </p:sp>
      <p:pic>
        <p:nvPicPr>
          <p:cNvPr id="2" name="Изображение 1" descr="Книгочей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07" y="1949380"/>
            <a:ext cx="1181744" cy="292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9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699" y="274638"/>
            <a:ext cx="6778101" cy="781805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БИБЛИОТЕКА</a:t>
            </a: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NON-FICTION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3414"/>
            <a:ext cx="1265068" cy="1054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9891" y="6308725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lib.biblioclub.ru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</a:pPr>
            <a:r>
              <a:rPr lang="ru-RU" sz="2000" b="1" dirty="0" smtClean="0">
                <a:ea typeface="Calibri"/>
              </a:rPr>
              <a:t>Библиотека </a:t>
            </a:r>
            <a:r>
              <a:rPr lang="ru-RU" sz="2000" b="1" dirty="0">
                <a:ea typeface="Calibri"/>
              </a:rPr>
              <a:t>содержит свыше </a:t>
            </a:r>
            <a:r>
              <a:rPr lang="ru-RU" sz="2000" b="1" dirty="0" smtClean="0">
                <a:solidFill>
                  <a:srgbClr val="00B0F0"/>
                </a:solidFill>
                <a:ea typeface="Calibri"/>
              </a:rPr>
              <a:t>75 </a:t>
            </a:r>
            <a:r>
              <a:rPr lang="ru-RU" sz="2000" b="1" dirty="0">
                <a:solidFill>
                  <a:srgbClr val="00B0F0"/>
                </a:solidFill>
                <a:ea typeface="Calibri"/>
              </a:rPr>
              <a:t>000 </a:t>
            </a:r>
            <a:r>
              <a:rPr lang="ru-RU" sz="2000" b="1" dirty="0" smtClean="0">
                <a:ea typeface="Calibri"/>
              </a:rPr>
              <a:t>изданий </a:t>
            </a:r>
            <a:r>
              <a:rPr lang="ru-RU" sz="2000" b="1" dirty="0">
                <a:ea typeface="Calibri"/>
              </a:rPr>
              <a:t>литературы в жанре </a:t>
            </a:r>
            <a:r>
              <a:rPr lang="en-US" sz="2000" b="1" dirty="0">
                <a:ea typeface="Calibri"/>
              </a:rPr>
              <a:t>non</a:t>
            </a:r>
            <a:r>
              <a:rPr lang="ru-RU" sz="2000" b="1" dirty="0">
                <a:ea typeface="Calibri"/>
              </a:rPr>
              <a:t>-</a:t>
            </a:r>
            <a:r>
              <a:rPr lang="en-US" sz="2000" b="1" dirty="0">
                <a:ea typeface="Calibri"/>
              </a:rPr>
              <a:t>fiction </a:t>
            </a:r>
            <a:r>
              <a:rPr lang="ru-RU" sz="2000" b="1" dirty="0">
                <a:ea typeface="Calibri"/>
              </a:rPr>
              <a:t>от более, чем </a:t>
            </a:r>
            <a:r>
              <a:rPr lang="ru-RU" sz="2000" b="1" dirty="0">
                <a:solidFill>
                  <a:srgbClr val="00B0F0"/>
                </a:solidFill>
                <a:ea typeface="Calibri"/>
              </a:rPr>
              <a:t>300 издательств</a:t>
            </a:r>
            <a:r>
              <a:rPr lang="ru-RU" sz="2000" b="1" dirty="0">
                <a:ea typeface="Calibri"/>
              </a:rPr>
              <a:t> РФ, Белоруссии и </a:t>
            </a:r>
            <a:r>
              <a:rPr lang="ru-RU" sz="2000" b="1" dirty="0" smtClean="0">
                <a:ea typeface="Calibri"/>
              </a:rPr>
              <a:t>Украины.</a:t>
            </a:r>
          </a:p>
          <a:p>
            <a:pPr>
              <a:lnSpc>
                <a:spcPct val="107000"/>
              </a:lnSpc>
            </a:pPr>
            <a:r>
              <a:rPr lang="ru-RU" sz="2000" b="1" dirty="0" smtClean="0">
                <a:ea typeface="Calibri"/>
              </a:rPr>
              <a:t>Около </a:t>
            </a:r>
            <a:r>
              <a:rPr lang="ru-RU" sz="2000" b="1" dirty="0" smtClean="0">
                <a:solidFill>
                  <a:srgbClr val="00B050"/>
                </a:solidFill>
                <a:ea typeface="Calibri"/>
              </a:rPr>
              <a:t>52 000 </a:t>
            </a:r>
            <a:r>
              <a:rPr lang="ru-RU" sz="2000" b="1" dirty="0" smtClean="0">
                <a:ea typeface="Calibri"/>
              </a:rPr>
              <a:t>книг входят в бесплатный фонд!</a:t>
            </a:r>
            <a:endParaRPr lang="ru-RU" sz="2000" b="1" dirty="0">
              <a:ea typeface="Calibri"/>
            </a:endParaRPr>
          </a:p>
          <a:p>
            <a:pPr>
              <a:lnSpc>
                <a:spcPct val="107000"/>
              </a:lnSpc>
            </a:pPr>
            <a:r>
              <a:rPr lang="ru-RU" sz="2000" b="1" dirty="0" smtClean="0">
                <a:ea typeface="Calibri"/>
              </a:rPr>
              <a:t>Более </a:t>
            </a:r>
            <a:r>
              <a:rPr lang="ru-RU" sz="2000" b="1" dirty="0">
                <a:solidFill>
                  <a:srgbClr val="FF0000"/>
                </a:solidFill>
                <a:ea typeface="Calibri"/>
              </a:rPr>
              <a:t>2400</a:t>
            </a:r>
            <a:r>
              <a:rPr lang="ru-RU" sz="2000" b="1" dirty="0">
                <a:ea typeface="Calibri"/>
              </a:rPr>
              <a:t> </a:t>
            </a:r>
            <a:r>
              <a:rPr lang="ru-RU" sz="2000" b="1" dirty="0" smtClean="0">
                <a:ea typeface="Calibri"/>
              </a:rPr>
              <a:t>аудиокниг! </a:t>
            </a:r>
          </a:p>
          <a:p>
            <a:pPr>
              <a:lnSpc>
                <a:spcPct val="107000"/>
              </a:lnSpc>
            </a:pPr>
            <a:r>
              <a:rPr lang="ru-RU" sz="2000" b="1" dirty="0" smtClean="0"/>
              <a:t>Эксклюзивный </a:t>
            </a:r>
            <a:r>
              <a:rPr lang="ru-RU" sz="2000" b="1" dirty="0"/>
              <a:t>контент </a:t>
            </a:r>
            <a:r>
              <a:rPr lang="ru-RU" sz="2000" dirty="0"/>
              <a:t>– полностью противоположный по концепту и составу от библиотеки художественной литературы (</a:t>
            </a:r>
            <a:r>
              <a:rPr lang="ru-RU" sz="2000" dirty="0" err="1"/>
              <a:t>Литрес</a:t>
            </a:r>
            <a:r>
              <a:rPr lang="ru-RU" sz="2000" dirty="0"/>
              <a:t>). Никакого дублирования</a:t>
            </a:r>
            <a:r>
              <a:rPr lang="ru-RU" sz="2000" dirty="0" smtClean="0"/>
              <a:t>!</a:t>
            </a:r>
          </a:p>
          <a:p>
            <a:pPr marL="0" indent="0">
              <a:lnSpc>
                <a:spcPct val="107000"/>
              </a:lnSpc>
              <a:buNone/>
            </a:pPr>
            <a:endParaRPr lang="ru-RU" sz="2000" b="1" dirty="0" smtClean="0">
              <a:ea typeface="Calibri"/>
            </a:endParaRPr>
          </a:p>
          <a:p>
            <a:pPr marL="0" indent="0">
              <a:lnSpc>
                <a:spcPct val="107000"/>
              </a:lnSpc>
              <a:buNone/>
            </a:pPr>
            <a:r>
              <a:rPr lang="ru-RU" sz="2000" b="1" dirty="0" smtClean="0">
                <a:ea typeface="Calibri"/>
              </a:rPr>
              <a:t>	По </a:t>
            </a:r>
            <a:r>
              <a:rPr lang="ru-RU" sz="2000" b="1" dirty="0">
                <a:ea typeface="Calibri"/>
              </a:rPr>
              <a:t>данным Международной федерации библиотечных ассоциаций литература </a:t>
            </a:r>
            <a:r>
              <a:rPr lang="en-US" sz="2000" b="1" dirty="0">
                <a:ea typeface="Calibri"/>
              </a:rPr>
              <a:t>NON-FICTION </a:t>
            </a:r>
            <a:r>
              <a:rPr lang="ru-RU" sz="2000" b="1" dirty="0">
                <a:ea typeface="Calibri"/>
              </a:rPr>
              <a:t>востребована в публичных библиотека в 5 раз больше, чем художественная литература</a:t>
            </a:r>
            <a:r>
              <a:rPr lang="ru-RU" sz="2000" b="1" dirty="0" smtClean="0">
                <a:ea typeface="Calibri"/>
              </a:rPr>
              <a:t>. </a:t>
            </a:r>
            <a:endParaRPr lang="ru-RU" sz="2000" b="1" dirty="0">
              <a:ea typeface="Calibri"/>
            </a:endParaRPr>
          </a:p>
          <a:p>
            <a:pPr>
              <a:lnSpc>
                <a:spcPct val="107000"/>
              </a:lnSpc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2237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699" y="274638"/>
            <a:ext cx="6778101" cy="781805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КОМПЛЕКТОВАНИЕ ПО ТРЕБОВАНИЮ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3414"/>
            <a:ext cx="1265068" cy="1054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9891" y="6308725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lib.biblioclub.ru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436" y="2053659"/>
            <a:ext cx="6383553" cy="4255066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750" y="2480181"/>
            <a:ext cx="1696050" cy="681518"/>
          </a:xfrm>
          <a:prstGeom prst="rect">
            <a:avLst/>
          </a:prstGeom>
          <a:effectLst>
            <a:outerShdw blurRad="190500" dist="50800" algn="ctr" rotWithShape="0">
              <a:srgbClr val="000000">
                <a:alpha val="99000"/>
              </a:srgbClr>
            </a:outerShdw>
          </a:effectLst>
        </p:spPr>
      </p:pic>
      <p:cxnSp>
        <p:nvCxnSpPr>
          <p:cNvPr id="12" name="Прямая со стрелкой 11"/>
          <p:cNvCxnSpPr/>
          <p:nvPr/>
        </p:nvCxnSpPr>
        <p:spPr>
          <a:xfrm flipH="1">
            <a:off x="6647907" y="3300199"/>
            <a:ext cx="685686" cy="76477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386673" y="1268828"/>
            <a:ext cx="63003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Можно </a:t>
            </a:r>
            <a:r>
              <a:rPr lang="ru-RU" dirty="0"/>
              <a:t>поставить порог автоматического одобрения заявки.</a:t>
            </a:r>
          </a:p>
          <a:p>
            <a:r>
              <a:rPr lang="ru-RU" dirty="0" smtClean="0"/>
              <a:t>Можно </a:t>
            </a:r>
            <a:r>
              <a:rPr lang="ru-RU" dirty="0"/>
              <a:t>каждую заявку подтверждать вручную.</a:t>
            </a:r>
          </a:p>
        </p:txBody>
      </p:sp>
    </p:spTree>
    <p:extLst>
      <p:ext uri="{BB962C8B-B14F-4D97-AF65-F5344CB8AC3E}">
        <p14:creationId xmlns:p14="http://schemas.microsoft.com/office/powerpoint/2010/main" val="286240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699" y="274638"/>
            <a:ext cx="6778101" cy="78180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КАБИНЕТ БИБЛИОТЕКАРЯ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3414"/>
            <a:ext cx="1265068" cy="1054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9891" y="6308725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lib.biblioclub.ru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445" y="2134152"/>
            <a:ext cx="2391109" cy="3458058"/>
          </a:xfrm>
        </p:spPr>
      </p:pic>
      <p:pic>
        <p:nvPicPr>
          <p:cNvPr id="13" name="Содержимое 7" descr="Screenshot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412049"/>
            <a:ext cx="8347768" cy="471411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25" y="2996704"/>
            <a:ext cx="2417820" cy="3496687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3569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699" y="274638"/>
            <a:ext cx="6778101" cy="781805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ПЕРИОДИКА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3414"/>
            <a:ext cx="1265068" cy="1054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9891" y="6308725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lib.biblioclub.ru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9556" y="1500317"/>
            <a:ext cx="7697244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>
                <a:ea typeface="Calibri"/>
              </a:rPr>
              <a:t>В составе библиотеки представлены периодические издания –  около </a:t>
            </a:r>
            <a:r>
              <a:rPr lang="ru-RU" sz="2000" b="1" dirty="0">
                <a:solidFill>
                  <a:srgbClr val="FF0000"/>
                </a:solidFill>
                <a:ea typeface="Calibri"/>
              </a:rPr>
              <a:t>500</a:t>
            </a:r>
            <a:r>
              <a:rPr lang="ru-RU" sz="2000" b="1" dirty="0">
                <a:ea typeface="Calibri"/>
              </a:rPr>
              <a:t> </a:t>
            </a:r>
            <a:r>
              <a:rPr lang="ru-RU" sz="2000" b="1" dirty="0" smtClean="0">
                <a:ea typeface="Calibri"/>
              </a:rPr>
              <a:t>тематических </a:t>
            </a:r>
            <a:r>
              <a:rPr lang="ru-RU" sz="2000" b="1" dirty="0">
                <a:ea typeface="Calibri"/>
              </a:rPr>
              <a:t>журналов с глубиной архива до </a:t>
            </a:r>
            <a:r>
              <a:rPr lang="ru-RU" sz="2000" b="1" dirty="0" smtClean="0">
                <a:ea typeface="Calibri"/>
              </a:rPr>
              <a:t>7 </a:t>
            </a:r>
            <a:r>
              <a:rPr lang="ru-RU" sz="2000" b="1" dirty="0">
                <a:ea typeface="Calibri"/>
              </a:rPr>
              <a:t>лет </a:t>
            </a:r>
            <a:endParaRPr lang="ru-RU" sz="2000" b="1" dirty="0" smtClean="0">
              <a:ea typeface="Calibri"/>
            </a:endParaRPr>
          </a:p>
          <a:p>
            <a:pPr marL="0" indent="0">
              <a:buNone/>
            </a:pPr>
            <a:r>
              <a:rPr lang="ru-RU" sz="2000" b="1" dirty="0" smtClean="0">
                <a:ea typeface="Calibri"/>
              </a:rPr>
              <a:t>Более </a:t>
            </a:r>
            <a:r>
              <a:rPr lang="ru-RU" sz="2000" b="1" dirty="0">
                <a:ea typeface="Calibri"/>
              </a:rPr>
              <a:t>400 журналов – архивы дореволюционных изданий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/>
              <a:t>Аполлон						Московский журнал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/>
              <a:t>Русский вестник 				Современник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/>
              <a:t>Библиотека для чтения		Северная пчела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dirty="0"/>
              <a:t>Вестник Европы				Русская мысль </a:t>
            </a:r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pPr>
              <a:lnSpc>
                <a:spcPct val="107000"/>
              </a:lnSpc>
            </a:pPr>
            <a:endParaRPr lang="ru-RU" sz="2000" b="1" dirty="0">
              <a:ea typeface="Calibri"/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894" y="4928116"/>
            <a:ext cx="998435" cy="14044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662" y="4487004"/>
            <a:ext cx="1005475" cy="14183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654" y="4929817"/>
            <a:ext cx="906100" cy="14027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548" y="4469602"/>
            <a:ext cx="998405" cy="14166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817" y="4905961"/>
            <a:ext cx="959099" cy="14027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231" y="4502522"/>
            <a:ext cx="971333" cy="136114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9446" y="4905961"/>
            <a:ext cx="1109919" cy="14027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2094" y="4472096"/>
            <a:ext cx="1023683" cy="141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5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699" y="274638"/>
            <a:ext cx="6778101" cy="781805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ТЕМАТИЧЕСКИЕ КОЛЛЕКЦИИ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3414"/>
            <a:ext cx="1265068" cy="105422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8874" y="1417638"/>
            <a:ext cx="6642718" cy="47085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Тематические коллекции – это целостные, отобранные коллекции лучших произведений по наиболее популярным темам. 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800000"/>
                </a:solidFill>
              </a:rPr>
              <a:t>Более 100 коллекций!</a:t>
            </a:r>
          </a:p>
          <a:p>
            <a:r>
              <a:rPr lang="ru-RU" sz="2000" dirty="0" smtClean="0"/>
              <a:t>История </a:t>
            </a:r>
            <a:r>
              <a:rPr lang="ru-RU" sz="2000" dirty="0"/>
              <a:t>России в монографиях и исследованиях</a:t>
            </a:r>
          </a:p>
          <a:p>
            <a:r>
              <a:rPr lang="ru-RU" sz="2000" dirty="0"/>
              <a:t>Русские Династии</a:t>
            </a:r>
          </a:p>
          <a:p>
            <a:r>
              <a:rPr lang="ru-RU" sz="2000" dirty="0"/>
              <a:t>Всемирная история, Военная история</a:t>
            </a:r>
          </a:p>
          <a:p>
            <a:r>
              <a:rPr lang="ru-RU" sz="2000" dirty="0"/>
              <a:t>Из истории дипломатии и внешней политики</a:t>
            </a:r>
          </a:p>
          <a:p>
            <a:r>
              <a:rPr lang="ru-RU" sz="2000" dirty="0"/>
              <a:t>Мемуарная и биографическая литература</a:t>
            </a:r>
          </a:p>
          <a:p>
            <a:r>
              <a:rPr lang="ru-RU" sz="2000" dirty="0"/>
              <a:t>Библиотека русской и зарубежной классики</a:t>
            </a:r>
          </a:p>
          <a:p>
            <a:r>
              <a:rPr lang="ru-RU" sz="2000" dirty="0"/>
              <a:t>Классика приключений </a:t>
            </a:r>
          </a:p>
          <a:p>
            <a:r>
              <a:rPr lang="ru-RU" sz="2000" dirty="0"/>
              <a:t>Философская мысль</a:t>
            </a:r>
          </a:p>
          <a:p>
            <a:r>
              <a:rPr lang="ru-RU" sz="2000" dirty="0"/>
              <a:t>Народы мира: культура, этнография, путешествия и т.д.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210" y="1830008"/>
            <a:ext cx="1217648" cy="12176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604" y="1093688"/>
            <a:ext cx="1217395" cy="12304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757" y="4639824"/>
            <a:ext cx="1182688" cy="11639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209" y="3230568"/>
            <a:ext cx="1217395" cy="12173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01" y="2527039"/>
            <a:ext cx="1217197" cy="11905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604" y="3885665"/>
            <a:ext cx="1237169" cy="12305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465" y="5308044"/>
            <a:ext cx="1237169" cy="124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699" y="274638"/>
            <a:ext cx="6778101" cy="781805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МОБИЛЬНАЯ ВЕРСИЯ САЙТА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3414"/>
            <a:ext cx="1265068" cy="1054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9891" y="6308725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lib.biblioclub.ru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 descr="Screenshot_2016-10-01-16-44-5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912" y="2196626"/>
            <a:ext cx="2355011" cy="404288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10" name="Содержимое 9" descr="Screenshot_2016-10-01-16-47-24.pn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73429" y="2196626"/>
            <a:ext cx="2549637" cy="4042884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11" name="Рисунок 10" descr="Screenshot_2016-10-01-16-54-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9769" y="2196626"/>
            <a:ext cx="2552340" cy="404288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sp>
        <p:nvSpPr>
          <p:cNvPr id="3" name="TextBox 2"/>
          <p:cNvSpPr txBox="1"/>
          <p:nvPr/>
        </p:nvSpPr>
        <p:spPr>
          <a:xfrm>
            <a:off x="780884" y="1417637"/>
            <a:ext cx="7905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Мобильная версия сайта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Мобильные приложения на </a:t>
            </a:r>
            <a:r>
              <a:rPr lang="en-US" dirty="0" smtClean="0"/>
              <a:t>Android</a:t>
            </a:r>
            <a:r>
              <a:rPr lang="ru-RU" dirty="0" smtClean="0"/>
              <a:t> и </a:t>
            </a:r>
            <a:r>
              <a:rPr lang="en-US" dirty="0" smtClean="0"/>
              <a:t>iOS</a:t>
            </a:r>
            <a:r>
              <a:rPr lang="ru-RU" dirty="0" smtClean="0"/>
              <a:t> </a:t>
            </a:r>
            <a:r>
              <a:rPr lang="en-US" dirty="0" smtClean="0"/>
              <a:t>(IPAD)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665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УБ_шаблон 20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УБ_шаблон 2015.potx</Template>
  <TotalTime>5654</TotalTime>
  <Words>1002</Words>
  <Application>Microsoft Office PowerPoint</Application>
  <PresentationFormat>Экран (4:3)</PresentationFormat>
  <Paragraphs>257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1" baseType="lpstr">
      <vt:lpstr>Arial</vt:lpstr>
      <vt:lpstr>Calibri</vt:lpstr>
      <vt:lpstr>Courier New</vt:lpstr>
      <vt:lpstr>Symbol</vt:lpstr>
      <vt:lpstr>Times New Roman</vt:lpstr>
      <vt:lpstr>Wingdings</vt:lpstr>
      <vt:lpstr>УБ_шаблон 2015</vt:lpstr>
      <vt:lpstr> ЭБС "Университетская библиотека онлайн" для публичных библиотек (консорциумные модели доступа)</vt:lpstr>
      <vt:lpstr>Электронные библиотечные ресурсы для публичных библиотек</vt:lpstr>
      <vt:lpstr>БИБЛИОТЕКА NON-FICTION</vt:lpstr>
      <vt:lpstr>БИБЛИОТЕКА NON-FICTION</vt:lpstr>
      <vt:lpstr>КОМПЛЕКТОВАНИЕ ПО ТРЕБОВАНИЮ</vt:lpstr>
      <vt:lpstr>КАБИНЕТ БИБЛИОТЕКАРЯ</vt:lpstr>
      <vt:lpstr>ПЕРИОДИКА</vt:lpstr>
      <vt:lpstr>ТЕМАТИЧЕСКИЕ КОЛЛЕКЦИИ</vt:lpstr>
      <vt:lpstr>МОБИЛЬНАЯ ВЕРСИЯ САЙТА</vt:lpstr>
      <vt:lpstr>Электронная библиотека по искусству</vt:lpstr>
      <vt:lpstr>Арт-портал «Мировая художественная культура»</vt:lpstr>
      <vt:lpstr>Информация об авторе</vt:lpstr>
      <vt:lpstr>Информация о музее</vt:lpstr>
      <vt:lpstr>Информация об изображенных персонах</vt:lpstr>
      <vt:lpstr>Артотека</vt:lpstr>
      <vt:lpstr>Артотека</vt:lpstr>
      <vt:lpstr>Видео на Арт-портале</vt:lpstr>
      <vt:lpstr>3-D Шкала времени в Арт-портале</vt:lpstr>
      <vt:lpstr>3-D Шкала времени в Арт-портале</vt:lpstr>
      <vt:lpstr>БИБЛИОШКОЛА</vt:lpstr>
      <vt:lpstr>О ПРОЕКТЕ</vt:lpstr>
      <vt:lpstr>РАЗНООБРАЗИЕ КОНТЕНТА</vt:lpstr>
      <vt:lpstr>АУДИОКНИГИ</vt:lpstr>
      <vt:lpstr>ВИЗУАЛЬНЫЙ МАТЕРИАЛ</vt:lpstr>
      <vt:lpstr>ВЕЛИКИЕ УЧЕНЫЕ И ПИСАТЕЛИ</vt:lpstr>
      <vt:lpstr>РАБОТА С КНИГОЙ</vt:lpstr>
      <vt:lpstr>РАСШИРЕННЫЙ ПОИСК</vt:lpstr>
      <vt:lpstr>МОБИЛЬНЫЕ ПРИЛОЖЕНИЯ</vt:lpstr>
      <vt:lpstr>ПОДКЛЮЧЕННЫЕ БИБЛИОТЕКИ</vt:lpstr>
      <vt:lpstr>КОРПОРАТИВНЫЕ МОДЕЛИ ПОДПИСКИ</vt:lpstr>
      <vt:lpstr>КОРПОРАТИВНЫЕ МОДЕЛИ ПОДПИСКИ</vt:lpstr>
      <vt:lpstr>ЧТО ЭТО ДАЕТ?</vt:lpstr>
      <vt:lpstr>С ЧЕГО НАЧАТЬ?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Konstantin Kostyuk</dc:creator>
  <cp:lastModifiedBy>Пользователь Windows</cp:lastModifiedBy>
  <cp:revision>500</cp:revision>
  <dcterms:created xsi:type="dcterms:W3CDTF">2015-05-23T05:39:31Z</dcterms:created>
  <dcterms:modified xsi:type="dcterms:W3CDTF">2019-04-24T14:55:18Z</dcterms:modified>
</cp:coreProperties>
</file>